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E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A70E-30CD-4E99-9C60-5AD486A73D84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D7D9-C117-4139-9A92-2541B2DF0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A70E-30CD-4E99-9C60-5AD486A73D84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D7D9-C117-4139-9A92-2541B2DF0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A70E-30CD-4E99-9C60-5AD486A73D84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D7D9-C117-4139-9A92-2541B2DF0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A70E-30CD-4E99-9C60-5AD486A73D84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D7D9-C117-4139-9A92-2541B2DF0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A70E-30CD-4E99-9C60-5AD486A73D84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D7D9-C117-4139-9A92-2541B2DF0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A70E-30CD-4E99-9C60-5AD486A73D84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D7D9-C117-4139-9A92-2541B2DF0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A70E-30CD-4E99-9C60-5AD486A73D84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D7D9-C117-4139-9A92-2541B2DF0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A70E-30CD-4E99-9C60-5AD486A73D84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D7D9-C117-4139-9A92-2541B2DF0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A70E-30CD-4E99-9C60-5AD486A73D84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D7D9-C117-4139-9A92-2541B2DF0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A70E-30CD-4E99-9C60-5AD486A73D84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8D7D9-C117-4139-9A92-2541B2DF0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A70E-30CD-4E99-9C60-5AD486A73D84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18D7D9-C117-4139-9A92-2541B2DF0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9CA70E-30CD-4E99-9C60-5AD486A73D84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18D7D9-C117-4139-9A92-2541B2DF06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71435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 учреждение                                                                           «Детский сад №3 п.Теплое»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214554"/>
            <a:ext cx="80724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 класс для родителей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Организацией детского экспериментирования в домашних условиях. 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0"/>
              </a:spcBef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spcBef>
                <a:spcPct val="0"/>
              </a:spcBef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spcBef>
                <a:spcPct val="0"/>
              </a:spcBef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 воспитатель</a:t>
            </a:r>
          </a:p>
          <a:p>
            <a:pPr algn="r">
              <a:spcBef>
                <a:spcPct val="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второй младшей группы</a:t>
            </a:r>
          </a:p>
          <a:p>
            <a:pPr algn="r">
              <a:spcBef>
                <a:spcPct val="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Кузнецова А.А</a:t>
            </a:r>
            <a:endParaRPr lang="ru-RU" sz="2000" dirty="0" smtClean="0"/>
          </a:p>
          <a:p>
            <a:pPr algn="ctr">
              <a:spcBef>
                <a:spcPct val="0"/>
              </a:spcBef>
            </a:pPr>
            <a:endParaRPr lang="ru-RU" sz="2000" b="1" i="1" dirty="0">
              <a:solidFill>
                <a:srgbClr val="1509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928670"/>
            <a:ext cx="650085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Алисе так понравилось гулять и познавать этот огромный и интересный окружающий мир. Но у неё осталось много вопросов: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Почему же распускаются цветы?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Почему плавают рыбки?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Почему ветки распрямляются?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Почему можно выйти сухим из воды?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5. Почему вода не выливается.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Обсудите эти экспериментов с детьми</a:t>
            </a:r>
            <a:r>
              <a:rPr lang="ru-RU" dirty="0" smtClean="0"/>
              <a:t>.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6735205d2553df5cfef19ba33dfa2f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857364"/>
            <a:ext cx="2286000" cy="4468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14414" y="928670"/>
            <a:ext cx="65722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Уважаемые, родители, надеюсь, что   мастер – класс вам понравился и вы будете вместе со своими детьми проводить такие же и другие экспериментирования с различными материалами.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user\Desktop\opyt-s-jaj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14620"/>
            <a:ext cx="557216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31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 smtClean="0">
                <a:solidFill>
                  <a:srgbClr val="D40E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Спасибо за внимание!</a:t>
            </a:r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endParaRPr lang="ru-RU" sz="4800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000108"/>
            <a:ext cx="71438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 раннего детства у ребёнка появляются элементы практического экспериментирования, развивается ориентировочно — исследовательская деятельность. Неутолимая жажда новых впечатлений, любопытство, постоянное стремление наблюдать и экспериментировать, самостоятельно искать новые сведения о мире.</a:t>
            </a: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Восприятие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мира ребёнком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через чувства и ощущения.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Поощряя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детскую любознательность, утоляя жажду познания маленьких “почемучек” и, направляя их активную двигательную деятельность, мы способствуем развитию познавательной активности, обогащаем представления детей об окружающем в процессе опытно-экспериментальной деятельности.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esktop\img7.jpg"/>
          <p:cNvPicPr>
            <a:picLocks noChangeAspect="1" noChangeArrowheads="1"/>
          </p:cNvPicPr>
          <p:nvPr/>
        </p:nvPicPr>
        <p:blipFill>
          <a:blip r:embed="rId2" cstate="print"/>
          <a:srcRect l="27155" t="5282" r="23034" b="4166"/>
          <a:stretch>
            <a:fillRect/>
          </a:stretch>
        </p:blipFill>
        <p:spPr bwMode="auto">
          <a:xfrm>
            <a:off x="5857884" y="3857628"/>
            <a:ext cx="328611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785794"/>
            <a:ext cx="650085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очень любят играть и слушать сказки, поэтому предлагаю  все опыты показать в виде сказки и игры.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эффективный метод, потому что детям легче воспринимать и понимать новую информацию в близкой для них форме -  сказки.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называется «Путешествие Алисы в мир чудес».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Жила была девочка, Алиса. Уж очень она была любопытная, как и все дети. Однажды Алиса услышала разговор птиц о том, что они   видели в других краях. Ей стало интересно, а что же творится вокруг её дома, ведь она ещё никогда нигде не была. И Алиса отправилась в путешествие по родному краю в поисках приключений.  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Выйдя за забор, она увидела небольшой пруд, в нем плавало много загадочных цветов, это были кувшинки. Солнышко уже начало всходить, и Алиса увидела, как распускаются эти прекрасные цветы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user\Desktop\6735205d2553df5cfef19ba33dfa2f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071678"/>
            <a:ext cx="2286000" cy="446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928670"/>
            <a:ext cx="650085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 1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Вырежьте из цветной бумаги цветы с длинными лепестками. При помощи карандаша закрутите лепестки к центру. А теперь опустите кувшинки на воду, налитую в таз. Буквально на ваших глазах лепестки цветов начнут распускаться. Это происходит потому, что бумага намокает, становится постепенно тяжелее и лепестки, раскрываются.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user\Desktop\big-img_8789-002.jpg"/>
          <p:cNvPicPr>
            <a:picLocks noChangeAspect="1" noChangeArrowheads="1"/>
          </p:cNvPicPr>
          <p:nvPr/>
        </p:nvPicPr>
        <p:blipFill>
          <a:blip r:embed="rId2" cstate="print"/>
          <a:srcRect l="2424" t="6388" r="4678"/>
          <a:stretch>
            <a:fillRect/>
          </a:stretch>
        </p:blipFill>
        <p:spPr bwMode="auto">
          <a:xfrm>
            <a:off x="3214678" y="3571876"/>
            <a:ext cx="4286281" cy="2623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285728"/>
            <a:ext cx="83582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 она увидела, что какие-то маленькие существа то появлялись на поверхности воды, то снова пропадали, это были рыбки, которые резвились на солнышке.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 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Возьмите стакан со свежей газированной водой или лимонадом и бросьте в нее виноградинку. Она чуть тяжелее воды и опустится на дно. Но на нее тут же начнут садиться пузырьки газа, похожие на маленькие воздушные шарики. Вскоре их станет так много, что виноградинка всплывет.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на поверхности пузырьки лопнут, и газ улетит. Отяжелевшая виноградинка вновь опустится на дно. Здесь она снова покроется пузырьками газа и снова всплывет. Так будет продолжаться несколько раз, пока вода не «выдохнется».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NimblePopularCleanerwrasse-size_restric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929066"/>
            <a:ext cx="366710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785794"/>
            <a:ext cx="80010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тут подул ветер, на землю упало несколько сломанных веточек, появились тучи   и пошел дождь.  Алиса увидела, что веточки после того как намокли стали распрямляться и превратились в звезду.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 3  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понадобится 5 спичек.  Надломите их посредине, согните под прямым углом и положите на блюдце.  Капните несколько капель воды на сгибы спичек. Наблюдайте. Постепенно спички начнут расправляться и образуют звезду.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C:\Users\user\Desktop\Чудесные-спички1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00438"/>
            <a:ext cx="471490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32147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Алиса от дождя спряталась под навесом из листьев. Прошло немного времени и дождь закончился, снова появилось солнце.  Алиса решила идти дальше. Тут она обратила внимание на то, что она осталась сухой после дождя.  Как же это произошло?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e84d7320aa1f43ce839edb83ba03af57.jpg"/>
          <p:cNvPicPr>
            <a:picLocks noChangeAspect="1" noChangeArrowheads="1"/>
          </p:cNvPicPr>
          <p:nvPr/>
        </p:nvPicPr>
        <p:blipFill>
          <a:blip r:embed="rId2" cstate="print"/>
          <a:srcRect l="23077"/>
          <a:stretch>
            <a:fillRect/>
          </a:stretch>
        </p:blipFill>
        <p:spPr bwMode="auto">
          <a:xfrm>
            <a:off x="4643438" y="1428736"/>
            <a:ext cx="407196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42852"/>
            <a:ext cx="8572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 4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Предложить объяснить, что означает “выйти сухим из воды”, возможно ли это.  (Можно надеть резиновые сапоги и непромокаемый комбинезон. Можно проплыть на лодке по воде и остаться сухим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специальные костюмы, акваланги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их  одевают водолазы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тогда можно выйти сухим из воды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ли достать монету из воды, не замочив рук?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 монету на дно тарелки и залейте ее водой.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ее вынуть, не замочив рук? Тарелку нельзя наклонять.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Сложите в комок небольшой клочок газеты, подожгите его, бросьте в пол-литровую банку и сразу же поставьте ее вниз отверстием в воду рядом с монетой. Огонь потухнет.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Нагретый воздух выйдет из банки, и благодаря разности атмосферного давления внутри банки вода втянется внутрь банки.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Теперь можно взять монету, не замочив рук.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user\Desktop\get-coin-out-water-without-getting-wet.1280x600.jpg"/>
          <p:cNvPicPr>
            <a:picLocks noChangeAspect="1" noChangeArrowheads="1"/>
          </p:cNvPicPr>
          <p:nvPr/>
        </p:nvPicPr>
        <p:blipFill>
          <a:blip r:embed="rId2" cstate="print"/>
          <a:srcRect l="8197" r="11475"/>
          <a:stretch>
            <a:fillRect/>
          </a:stretch>
        </p:blipFill>
        <p:spPr bwMode="auto">
          <a:xfrm>
            <a:off x="5357818" y="4357694"/>
            <a:ext cx="346712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48" y="857232"/>
            <a:ext cx="70723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Шла, шла девочка и увидела перед собой огромную каплю, которая была на цветочке и не падала.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№ 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Накройте стакан с водой (необязательно полный) куском картона. Затем, придерживая картонку рукой, осторожно переверните стакан. Теперь уберите руку. Картонка останется на месте, и вода из стакана не выливается.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user\Desktop\hello_html_af5c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6678" y="3500438"/>
            <a:ext cx="404672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128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Буева</cp:lastModifiedBy>
  <cp:revision>17</cp:revision>
  <dcterms:created xsi:type="dcterms:W3CDTF">2020-06-16T07:14:00Z</dcterms:created>
  <dcterms:modified xsi:type="dcterms:W3CDTF">2020-06-19T09:24:46Z</dcterms:modified>
</cp:coreProperties>
</file>