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97" r:id="rId4"/>
    <p:sldId id="263" r:id="rId5"/>
    <p:sldId id="264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5747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DDF6-221D-4A84-8589-6C31ABB6500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7CE9-8798-4756-9BDB-48B667888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454500" cy="677108"/>
          </a:xfrm>
          <a:prstGeom prst="rect">
            <a:avLst/>
          </a:prstGeom>
          <a:ln w="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«Детский сад №3 п. Теплое»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57229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«ФЭМП»</a:t>
            </a:r>
          </a:p>
          <a:p>
            <a:pPr lvl="0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Задачи в стихах для дошкольников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0">
                <a:solidFill>
                  <a:prstClr val="white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 воспитатель старшей группы: </a:t>
            </a: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Игнатова Алла Михайловна</a:t>
            </a:r>
          </a:p>
        </p:txBody>
      </p:sp>
      <p:pic>
        <p:nvPicPr>
          <p:cNvPr id="5" name="Picture 12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143768" y="3000372"/>
            <a:ext cx="17426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5760640" cy="230425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8800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429000"/>
            <a:ext cx="331041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268760"/>
            <a:ext cx="78488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100" b="1" dirty="0" smtClean="0"/>
          </a:p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познавательной активности дошкольников посредством игровой деятельности</a:t>
            </a:r>
          </a:p>
          <a:p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внимание, память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учить решать математические задачи;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навык самооценки.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04248" y="4437112"/>
            <a:ext cx="2097206" cy="20972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2474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1.Вышла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курочка гулять.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Забрала своих цыплят.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бежали впереди,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осталось позади.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Беспокоится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мать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сосчитать,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было всех цыплят?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927" r="2128" b="10731"/>
          <a:stretch/>
        </p:blipFill>
        <p:spPr>
          <a:xfrm>
            <a:off x="3779912" y="1968808"/>
            <a:ext cx="4416491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676968"/>
            <a:ext cx="5715000" cy="27741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26876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 Максима с Ксюшей Три больших шара воздушных,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им дядя Клим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Вышло по два на двоих.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 у них?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32" r="3037"/>
          <a:stretch/>
        </p:blipFill>
        <p:spPr>
          <a:xfrm>
            <a:off x="380264" y="1916832"/>
            <a:ext cx="3759688" cy="801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699499"/>
            <a:ext cx="1762125" cy="2600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419" r="9420" b="8760"/>
          <a:stretch/>
        </p:blipFill>
        <p:spPr>
          <a:xfrm>
            <a:off x="1043608" y="2924945"/>
            <a:ext cx="2664295" cy="355239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3467569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7048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Обнаружила хозяйка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морковной грядке зайку,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четыре в ряд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Посреди капустных гряд.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Сосчитать несложно вроде,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заек в огороде?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93096"/>
            <a:ext cx="4419983" cy="865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2816"/>
            <a:ext cx="3865409" cy="40927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1340768"/>
            <a:ext cx="4104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бабочка проснулась,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Потянулась, улыбнулась.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Раз-росой умылась,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Два-изящно покружилась,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Три-нагнулась и присела.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четыре-полетела.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реки остановилась,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водою покружилась.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09" r="5781" b="2171"/>
          <a:stretch/>
        </p:blipFill>
        <p:spPr>
          <a:xfrm>
            <a:off x="323528" y="1628800"/>
            <a:ext cx="1800000" cy="1330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2680" r="19361" b="5502"/>
          <a:stretch/>
        </p:blipFill>
        <p:spPr>
          <a:xfrm>
            <a:off x="6600470" y="2849507"/>
            <a:ext cx="1800000" cy="1643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6" y="3295149"/>
            <a:ext cx="1800000" cy="1501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16" y="5200322"/>
            <a:ext cx="1800000" cy="1290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048" y="4869160"/>
            <a:ext cx="1800000" cy="1224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02" y="5015652"/>
            <a:ext cx="1800000" cy="1219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416" y="1473818"/>
            <a:ext cx="1800000" cy="11978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220" y="5275848"/>
            <a:ext cx="1800000" cy="11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4690864" cy="30963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деревьев было в саду. Восемь срубили в прошлом году,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никак не найду. Сколько ж деревьев осталось в саду?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6" y="5517232"/>
            <a:ext cx="3860228" cy="823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57" y="3537172"/>
            <a:ext cx="1232592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24" y="4795837"/>
            <a:ext cx="1232592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60" y="4100730"/>
            <a:ext cx="123259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16" y="3152732"/>
            <a:ext cx="1232593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023" y="1309048"/>
            <a:ext cx="1232592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96" y="3921612"/>
            <a:ext cx="1093194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746" y="2727476"/>
            <a:ext cx="1093194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22" y="1414089"/>
            <a:ext cx="1093194" cy="14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522" y="4996416"/>
            <a:ext cx="1093194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18" y="3872732"/>
            <a:ext cx="109319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691276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отличие 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 их.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1"/>
            <a:ext cx="7344816" cy="492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08721"/>
            <a:ext cx="84969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22" y="1196752"/>
            <a:ext cx="732485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ряд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1" t="2961" r="2959" b="2959"/>
          <a:stretch/>
        </p:blipFill>
        <p:spPr>
          <a:xfrm>
            <a:off x="395536" y="1844824"/>
            <a:ext cx="3672408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4"/>
            <a:ext cx="38164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214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Десять деревьев было в саду. Восемь срубили в прошлом году, Ответ я, ребята, никак не найду. Сколько ж деревьев осталось в саду? </vt:lpstr>
      <vt:lpstr>5. Найди отличие и перечисли их. </vt:lpstr>
      <vt:lpstr>6. Продолжи ряд </vt:lpstr>
      <vt:lpstr> 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221</cp:revision>
  <dcterms:created xsi:type="dcterms:W3CDTF">2014-07-23T13:48:54Z</dcterms:created>
  <dcterms:modified xsi:type="dcterms:W3CDTF">2020-06-22T07:41:44Z</dcterms:modified>
</cp:coreProperties>
</file>