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7DE20FA-5729-4E0F-AED6-26C75A5395CE}" type="datetimeFigureOut">
              <a:rPr lang="ru-RU" smtClean="0"/>
              <a:pPr/>
              <a:t>22.06.2020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C9DAEFD-D112-46B6-9CF2-59453E6DBD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E20FA-5729-4E0F-AED6-26C75A5395CE}" type="datetimeFigureOut">
              <a:rPr lang="ru-RU" smtClean="0"/>
              <a:pPr/>
              <a:t>22.06.2020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AEFD-D112-46B6-9CF2-59453E6DBD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E20FA-5729-4E0F-AED6-26C75A5395CE}" type="datetimeFigureOut">
              <a:rPr lang="ru-RU" smtClean="0"/>
              <a:pPr/>
              <a:t>22.06.2020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AEFD-D112-46B6-9CF2-59453E6DBD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E20FA-5729-4E0F-AED6-26C75A5395CE}" type="datetimeFigureOut">
              <a:rPr lang="ru-RU" smtClean="0"/>
              <a:pPr/>
              <a:t>22.06.2020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AEFD-D112-46B6-9CF2-59453E6DBD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E20FA-5729-4E0F-AED6-26C75A5395CE}" type="datetimeFigureOut">
              <a:rPr lang="ru-RU" smtClean="0"/>
              <a:pPr/>
              <a:t>22.06.2020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AEFD-D112-46B6-9CF2-59453E6DBD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E20FA-5729-4E0F-AED6-26C75A5395CE}" type="datetimeFigureOut">
              <a:rPr lang="ru-RU" smtClean="0"/>
              <a:pPr/>
              <a:t>22.06.2020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AEFD-D112-46B6-9CF2-59453E6DBD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E20FA-5729-4E0F-AED6-26C75A5395CE}" type="datetimeFigureOut">
              <a:rPr lang="ru-RU" smtClean="0"/>
              <a:pPr/>
              <a:t>22.06.2020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AEFD-D112-46B6-9CF2-59453E6DBD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E20FA-5729-4E0F-AED6-26C75A5395CE}" type="datetimeFigureOut">
              <a:rPr lang="ru-RU" smtClean="0"/>
              <a:pPr/>
              <a:t>22.06.2020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AEFD-D112-46B6-9CF2-59453E6DBD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E20FA-5729-4E0F-AED6-26C75A5395CE}" type="datetimeFigureOut">
              <a:rPr lang="ru-RU" smtClean="0"/>
              <a:pPr/>
              <a:t>22.06.2020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AEFD-D112-46B6-9CF2-59453E6DBD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E20FA-5729-4E0F-AED6-26C75A5395CE}" type="datetimeFigureOut">
              <a:rPr lang="ru-RU" smtClean="0"/>
              <a:pPr/>
              <a:t>22.06.2020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AEFD-D112-46B6-9CF2-59453E6DBD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E20FA-5729-4E0F-AED6-26C75A5395CE}" type="datetimeFigureOut">
              <a:rPr lang="ru-RU" smtClean="0"/>
              <a:pPr/>
              <a:t>22.06.2020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AEFD-D112-46B6-9CF2-59453E6DBD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7DE20FA-5729-4E0F-AED6-26C75A5395CE}" type="datetimeFigureOut">
              <a:rPr lang="ru-RU" smtClean="0"/>
              <a:pPr/>
              <a:t>22.06.2020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AC9DAEFD-D112-46B6-9CF2-59453E6DBD6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44008" y="0"/>
            <a:ext cx="3600400" cy="2276872"/>
          </a:xfrm>
        </p:spPr>
        <p:txBody>
          <a:bodyPr>
            <a:normAutofit/>
          </a:bodyPr>
          <a:lstStyle/>
          <a:p>
            <a:pPr algn="ctr"/>
            <a:r>
              <a:rPr lang="ru-RU" sz="2400" dirty="0"/>
              <a:t>Консультация </a:t>
            </a:r>
            <a:r>
              <a:rPr lang="ru-RU" sz="2400"/>
              <a:t>для </a:t>
            </a:r>
            <a:r>
              <a:rPr lang="ru-RU" sz="2400" smtClean="0"/>
              <a:t>родителей</a:t>
            </a:r>
            <a:br>
              <a:rPr lang="ru-RU" sz="240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«</a:t>
            </a:r>
            <a:r>
              <a:rPr lang="ru-RU" sz="2400" dirty="0"/>
              <a:t>Лето и </a:t>
            </a:r>
            <a:r>
              <a:rPr lang="ru-RU" sz="2400" dirty="0" smtClean="0"/>
              <a:t>безопасность детей»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/>
              <a:t>Подготовил воспитатель</a:t>
            </a:r>
          </a:p>
          <a:p>
            <a:pPr algn="r"/>
            <a:r>
              <a:rPr lang="ru-RU" dirty="0" smtClean="0"/>
              <a:t>с</a:t>
            </a:r>
            <a:r>
              <a:rPr lang="ru-RU" dirty="0" smtClean="0"/>
              <a:t>редней группы № 2</a:t>
            </a:r>
            <a:endParaRPr lang="ru-RU" dirty="0" smtClean="0"/>
          </a:p>
          <a:p>
            <a:pPr algn="r"/>
            <a:r>
              <a:rPr lang="ru-RU" dirty="0" smtClean="0"/>
              <a:t>Михайлова А.Н.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82724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4008" y="-99392"/>
            <a:ext cx="3528392" cy="72008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/>
              <a:t>Опасная высота!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08912" cy="5832648"/>
          </a:xfrm>
        </p:spPr>
        <p:txBody>
          <a:bodyPr>
            <a:normAutofit fontScale="92500" lnSpcReduction="10000"/>
          </a:bodyPr>
          <a:lstStyle/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Следует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помнить, что именно на взрослых природой возложена миссия защиты своего ребенка. Нужно прививать детям навыки поведения в ситуациях, чреватых получением травм. Особую опасность представляют открытые окна и балконы. Малыши не должны оставаться одни в комнате с открытым окном, балконом, выходить без взрослого на балкон, играть там, в подвижные игры, прыгать.</a:t>
            </a: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Есть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определенная категория детей, которые боятся высоты, но есть дети, у которых инстинкт самосохранения как бы притуплен, и они способны на некоторые необдуманные поступки.</a:t>
            </a: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Для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постарше должно быть абсолютным законом, что, выглядывая в окно или с балкона. Нельзя подставлять под ноги стул или иное приспособление.</a:t>
            </a: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Очень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важно, чтобы ребенок осознавал возможные последствия своего поведения и в этом ему можете помочь вы, родители.</a:t>
            </a:r>
          </a:p>
          <a:p>
            <a:pPr marL="6858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14151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4008" y="-99392"/>
            <a:ext cx="3528392" cy="720080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/>
              <a:t>Безопасность при общении с животными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08912" cy="5832648"/>
          </a:xfrm>
        </p:spPr>
        <p:txBody>
          <a:bodyPr>
            <a:normAutofit fontScale="92500" lnSpcReduction="20000"/>
          </a:bodyPr>
          <a:lstStyle/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Детям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нужно прививать не только любовь к животным, но и уважение к их способу жизни. Необходимо объяснить детям, что можно делать и чего нельзя допускать при контактах с животными.</a:t>
            </a: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Например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можно кормить бездомных собак и кошек, но нельзя их трогать и брать на руки. Нельзя подходить к незнакомым собакам, беспокоить их во время сна, еды, ухода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щенками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отбирать то, во что играют собаки.</a:t>
            </a: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Напоминайте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детям, что и от кошек, и от собак передаются людям болезни – лишаи, чесотка, бешенство. После того, как погладил животное, обязательно нужно вымыть руки с мылом.</a:t>
            </a: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Если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укусила собака или кошка, сразу же нужно сказать об этом родителям, чтобы они немедленно отвели к врачу.</a:t>
            </a: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Также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детям необходимо дать знания о насекомых, и напоминать им о том, что даже полезные насекомые (пчелы, муравьи) могут причинить вред.</a:t>
            </a: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Как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 обезопасить своего ребенка от опасности на прогулке летом?</a:t>
            </a:r>
          </a:p>
          <a:p>
            <a:pPr marL="6858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1415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4008" y="-99392"/>
            <a:ext cx="3528392" cy="72008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/>
              <a:t>Давайте еще раз повторим правила: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08912" cy="5832648"/>
          </a:xfrm>
        </p:spPr>
        <p:txBody>
          <a:bodyPr>
            <a:normAutofit fontScale="77500" lnSpcReduction="20000"/>
          </a:bodyPr>
          <a:lstStyle/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Систематически проводите беседы, разъяснения с детьми на темы: «Лазание на деревья», «Опасность дорог», «Раны и ссадины», «Почему нельзя уходить далеко от дома?», «Плавать и утонуть», «Опасность пожара», «Ядовитые грибы», «Ядовитые травы», «Признаки отравления», «Тепловой удар. Что это?», «Укус насекомых».</a:t>
            </a: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Подберите соответствующую литературу с красочными иллюстрациями на данную тематику. Позвольте ребенку посмотреть картинки самостоятельно и сделать соответствующие выводы. Дополните его выводы своим личным примером из своего личного опыта, из опыта своих близких.</a:t>
            </a: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Организуйте совместные прогулки с ребенком к водоему, на луг с множеством растений, среди которых есть ядовитые. Расскажите об особенностях и лекарственных и ядовитых растений. Покажите насекомых, безобидных и опасных, расскажите, в чем заключается опасность. Подведите к водоему, расскажите о том, что купаться нужно только под присмотром взрослых и о правилах поведения и игры в воде.</a:t>
            </a: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Отправляйте на прогулку только в светлом головном уборе, сшитом только из натуральных тканей. Организуйте пребывание ребенка на свежем воздухе в утреннее и вечернее время, когда солнечная активность снижена. Чередуйте отдых на улице и в помещении. Следите за тем, чтобы в жару ребенок употреблял как можно больше жидкости, лучше всего чистой воды. Внимательно отнеситесь к выбору одежды, что избежать перегрева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9257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4008" y="-99392"/>
            <a:ext cx="3528392" cy="72008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/>
              <a:t>Давайте еще раз повторим правила: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08912" cy="5832648"/>
          </a:xfrm>
        </p:spPr>
        <p:txBody>
          <a:bodyPr>
            <a:normAutofit fontScale="85000" lnSpcReduction="20000"/>
          </a:bodyPr>
          <a:lstStyle/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5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совместных семейных походах приобщайте к «правильному отношению» к костру. Рассказывайте и показывайте, как правильно разводить и затушить за собой костер. Объясните, что костер разводится только взрослыми в специально отведенных и разрешенных для этого местах.</a:t>
            </a: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6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Учите быть внимательным на дороге, переходить дорогу только по пешеходному переходу и только после того, как убедишься в отсутствии приближающегося транспорта.</a:t>
            </a: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7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Учите осторожности, чтобы избежать травмы тела.</a:t>
            </a: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8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Подберите соответствующие познавательные мультфильмы, фильмы, просмотр которых и беседы помогут научить внимательности и осторожности.</a:t>
            </a: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9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Постарайтесь стать и быть самым близким и дорогим другом своему ребенку, чтобы все свои самые сокровенные страхи, опасения и мечты, он доверял Вам в первую очередь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Уважаемые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6858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надеемся, что данный материал поможет вам сформировать и закрепить у своих детей опыт безопасного поведения, который поможет им предвидеть опасности и по возможности избегать их.</a:t>
            </a:r>
          </a:p>
          <a:p>
            <a:pPr marL="6858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9257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08912" cy="5760640"/>
          </a:xfrm>
        </p:spPr>
        <p:txBody>
          <a:bodyPr>
            <a:normAutofit lnSpcReduction="10000"/>
          </a:bodyPr>
          <a:lstStyle/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Лето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самое благоприятное время, когда необходимо использовать все имеющиеся возможности для оздоровления ребенка. Дети все больше времени проводят летом на улице, на даче с родителями, выезжают на отдых в лес и на водоемы. А летом дети должны быть на свежем воздухе как можно дольше. Прогулки, игры, физкультура – лучший отдых после учебного года. Не рекомендуется допускать значительных отклонений в режиме дня: время пробуждения и отхода ко сну должны быть примерно такими, как во время учебного года, или изменены в разумных пределах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чем же опасность прогулок на свежем воздухе?</a:t>
            </a:r>
          </a:p>
          <a:p>
            <a:pPr lvl="1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Травмы.</a:t>
            </a:r>
          </a:p>
          <a:p>
            <a:pPr lvl="1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Отравление ядовитыми грибами и растениями.</a:t>
            </a:r>
          </a:p>
          <a:p>
            <a:pPr lvl="1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Тепловой удар.</a:t>
            </a:r>
          </a:p>
          <a:p>
            <a:pPr lvl="1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Укусы насекомых.</a:t>
            </a:r>
          </a:p>
          <a:p>
            <a:pPr marL="6858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56454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08912" cy="5832648"/>
          </a:xfrm>
        </p:spPr>
        <p:txBody>
          <a:bodyPr>
            <a:normAutofit fontScale="85000" lnSpcReduction="10000"/>
          </a:bodyPr>
          <a:lstStyle/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Лето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характеризуется нарастанием двигательной активности и увеличением физических возможностей ребенка, которые, сочетаясь с повышенной любознательностью и стремлением к самостоятельности, нередко приводят к возникновению опасных ситуаций. Предупреждение детского травматизма – одна из самых актуальных проблем нашего времени. За жизнь и здоровье детей отвечают взрослые, и в первую очередь именно родители должны создать безопасные условия жизнедеятельности детей в летний период, сформировать у них навыки безопасного поведения и умения предвидеть последствия опасных ситуаций. Главное, что должны помнить родители – ни при каких обстоятельствах не оставлять ребенка без присмотра. Защитить себя и своих детей от многих проблем, которыми может столкнуться семья, можно при условии постоянной заботы о безопасности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Многие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меры по обеспечению безопасности детей, могут показаться элементарными, однако, с ребенком дошкольного возраста необходимо разбирать и обсуждать на первый взгляд кажущиеся очень простыми правила поведения. Необходимо выделить некоторые правила поведения, которые дети должны выполнять неукоснительно, так как от этого зависят их здоровье и безопасность. И здесь, как нам кажется, в известной мере вам могут пригодиться наши советы.</a:t>
            </a:r>
          </a:p>
        </p:txBody>
      </p:sp>
    </p:spTree>
    <p:extLst>
      <p:ext uri="{BB962C8B-B14F-4D97-AF65-F5344CB8AC3E}">
        <p14:creationId xmlns:p14="http://schemas.microsoft.com/office/powerpoint/2010/main" xmlns="" val="2062504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08912" cy="5832648"/>
          </a:xfrm>
        </p:spPr>
        <p:txBody>
          <a:bodyPr>
            <a:normAutofit fontScale="85000" lnSpcReduction="10000"/>
          </a:bodyPr>
          <a:lstStyle/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Прогулка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лес – это очень хороший отдых, который укрепляет здоровье, знакомит ребенка с родной природой. Но есть некоторые правила, с которыми взрослые должны обязательно ознакомить ребенка, так как лес может таить в себе опасность. Расскажите ребенку о ядовитых грибах и растениях, которые растут в лесу, на полях и лугах. Объясните, что надо быть осторожными и отучиться от вредной привычки пробовать все подряд (ягоды травинки). Для закрепления знаний полезно использовать настольные игры-классификации, соответствующий наглядный материал, а в летний сезон во время прогулки в лес показать ядовитые растения и грибы «в живую». Необходимо развивать у детей потребность в общении с родителями, умение побороть застенчивость во время обращения к взрослым при появлении симптомов отравления.</a:t>
            </a: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Напоминайте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ребенку, что ему ни в коем случае нельзя ходить по лесу одному, нужно держаться всегда рядом с родителями. Но что делать, если он чем-то увлекся и не заметил, как заблудился?</a:t>
            </a: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Объясните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ребенку, что не нужно поддаваться панике и бежать, куда глаза глядят. Как только потерял родителей, следует кричать громче, чтобы можно было найти друг друга по голосу, и оставаться на месте. Малыш должен твердо знать, что его обязательно будут искать.</a:t>
            </a:r>
          </a:p>
          <a:p>
            <a:pPr marL="6858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644008" y="-99392"/>
            <a:ext cx="3528392" cy="648072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/>
              <a:t>Безопасное поведение в </a:t>
            </a:r>
            <a:r>
              <a:rPr lang="ru-RU" sz="1800" b="1" dirty="0" smtClean="0"/>
              <a:t>лесу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2531466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4008" y="0"/>
            <a:ext cx="3528392" cy="620688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/>
              <a:t>Солнце хорошо, но в </a:t>
            </a:r>
            <a:r>
              <a:rPr lang="ru-RU" sz="2000" b="1" dirty="0" smtClean="0"/>
              <a:t>меру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80920" cy="5832648"/>
          </a:xfrm>
        </p:spPr>
        <p:txBody>
          <a:bodyPr>
            <a:normAutofit fontScale="92500" lnSpcReduction="20000"/>
          </a:bodyPr>
          <a:lstStyle/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Летом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максимальное время должны проводить на воздухе. Самая большая опасность – перегрев организма, солнечные ожоги, солнечный удар, поскольку маленький ребёнок обладает менее совершенной терморегуляцией и кожа его очень нежна. Воздушные ванны можно проводить под навесом или в тени деревьев. При этом нужно соблюдать принцип постепенного обнажения тела ребёнка. Сначала от одежды освобождаются руки и ноги, а затем остальные части тела. Воздушные ванны особенно рекомендованы детям с ослабленным организмом. Лучшее время проведения – с 9 до 12 часов, на юге – с 8 до 10 часов. Каждую воздушную ванну лучше всего заканчивать водной процедурой.</a:t>
            </a: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Дети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возраста после недельного курса воздушных ванн могут начать принимать солнечные ванны. Загорать ребёнок, может лёжа, а ещё лучше во время игр и в движении. Солнечные ванны в сочетании с воздушными ваннами, а также водными процедурами оказывают прекрасное укрепляющее действие. Дети становятся устойчивее к гриппоподобным заболеваниям, нежели те ребята, которые мало загорали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1087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4008" y="-99392"/>
            <a:ext cx="3528392" cy="72008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/>
              <a:t>Осторожно: тепловой и солнечный удар!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08912" cy="5832648"/>
          </a:xfrm>
        </p:spPr>
        <p:txBody>
          <a:bodyPr>
            <a:normAutofit fontScale="92500" lnSpcReduction="20000"/>
          </a:bodyPr>
          <a:lstStyle/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Специалисты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делают больших различий между этими состояниями. И это понятно. В основе как теплового, так и солнечного удара лежит перегревание организма. Причиной теплового удара является затруднение теплоотдачи с поверхности тела. Часто это связано с длительным пребыванием в жаркой, влажной атмосфере. При солнечном ударе возникает нарушение кровообращения в головном мозге. Обычно это бывает, когда ребёнок ходит на солнце с непокрытой головой.</a:t>
            </a: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Чем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меньше возраст ребёнка, тем он чувствительнее к действию жары и солнечных лучей. Поэтому перегрев организма у маленького ребёнка иногда может уже случиться во время приёма воздушных ванн. При лёгком солнечном или тепловом ударе симптомы в основном однотипны. Это – головокружение, слабость, головная боль. У малышей часто отмечается расстройство кишечника. В тяжёлых случаях могут появиться судороги, рвота, потеря сознания. Во всех таких ситуациях нужно срочно вызвать врача, а до его прихода перенести ребёнка в тень, смочит голову и грудь холодной водой, не переносицу положить холодный компресс, приподнять голову. Дайте ребёнку попить и успокойте его. Купание – прекрасное закаливающее средство.</a:t>
            </a:r>
          </a:p>
        </p:txBody>
      </p:sp>
    </p:spTree>
    <p:extLst>
      <p:ext uri="{BB962C8B-B14F-4D97-AF65-F5344CB8AC3E}">
        <p14:creationId xmlns:p14="http://schemas.microsoft.com/office/powerpoint/2010/main" xmlns="" val="1407574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4008" y="-99392"/>
            <a:ext cx="3528392" cy="720080"/>
          </a:xfrm>
        </p:spPr>
        <p:txBody>
          <a:bodyPr>
            <a:noAutofit/>
          </a:bodyPr>
          <a:lstStyle/>
          <a:p>
            <a:pPr algn="ctr"/>
            <a:r>
              <a:rPr lang="ru-RU" sz="1400" b="1" dirty="0"/>
              <a:t>Опасности, связанные с путешествием на личном транспорте.</a:t>
            </a: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08912" cy="5832648"/>
          </a:xfrm>
        </p:spPr>
        <p:txBody>
          <a:bodyPr>
            <a:normAutofit/>
          </a:bodyPr>
          <a:lstStyle/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Для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маленьких пассажиров основным и самым эффективным средством защиты является детское удерживающее устройство - так называемое автокресло, сконструированное с учетом всех особенностей детского организма, индивидуально подобранное к росту и весу ребенка и, наконец, правильно установленное в машине.</a:t>
            </a: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Нельзя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пристегиваться и одним ремнем с ребенком - при столкновении вы просто раздавите его своим весом.</a:t>
            </a: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Сажайте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на самые безопасные места (середину или правую часть заднего сиденья). Пристегивайте ребенка ремнями безопасности. Не разрешайте ребенку стоять между сиденьями, высовываться из окна, выставлять руки, снимать блок с двери, трогать ручки во время движения. Выходить из машины ребенку можно только после взрослого.</a:t>
            </a:r>
          </a:p>
        </p:txBody>
      </p:sp>
    </p:spTree>
    <p:extLst>
      <p:ext uri="{BB962C8B-B14F-4D97-AF65-F5344CB8AC3E}">
        <p14:creationId xmlns:p14="http://schemas.microsoft.com/office/powerpoint/2010/main" xmlns="" val="2329102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4008" y="-99392"/>
            <a:ext cx="3528392" cy="720080"/>
          </a:xfrm>
        </p:spPr>
        <p:txBody>
          <a:bodyPr>
            <a:normAutofit/>
          </a:bodyPr>
          <a:lstStyle/>
          <a:p>
            <a:pPr algn="ctr"/>
            <a:r>
              <a:rPr lang="ru-RU" sz="1400" b="1" dirty="0"/>
              <a:t>Меры предосторожности, связанные с купаниями в водоемах</a:t>
            </a: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08912" cy="5832648"/>
          </a:xfrm>
        </p:spPr>
        <p:txBody>
          <a:bodyPr>
            <a:normAutofit fontScale="92500" lnSpcReduction="10000"/>
          </a:bodyPr>
          <a:lstStyle/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Главное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 безопасности – купаться в сопровождении кого-то из взрослых. Необходимо объяснить ребенку, почему не следует купаться в незнакомом месте, особенно там, где нет других отдыхающих. Дно водоема может таить немало опасностей: затопленная коряга, острые осколки, холодные ключи и глубокие ямы.</a:t>
            </a: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Тщательно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осмотрите место отдыха и купания. Проверьте, нет ли битого стекла, острых камней и других опасных предметов. Не забывайте надеть на ребенка на пляже головной убор. Располагайтесь с ребенком в тени деревьев, избегая прямых солнечных лучей. Входите с ребенком в воду постепенно. Резкое погружение разгоряченного тела в прохладную воду может спровоцировать сбой сердцебиения и судороги. Не допускайте переохлаждения ребенка в воде. Чередуйте купание с играми на берегу.</a:t>
            </a: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Прежде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чем заходить в воду, нужно понаблюдать, как она выглядит. Если цвет и запах воды не такие, как обычно, лучше воздержаться от купания.</a:t>
            </a:r>
          </a:p>
          <a:p>
            <a:pPr marL="6858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9102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4008" y="-99392"/>
            <a:ext cx="3528392" cy="720080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 smtClean="0"/>
              <a:t>Дети </a:t>
            </a:r>
            <a:r>
              <a:rPr lang="ru-RU" sz="1600" b="1" dirty="0"/>
              <a:t>должны твердо усвоить следующие правила:</a:t>
            </a: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08912" cy="5832648"/>
          </a:xfrm>
        </p:spPr>
        <p:txBody>
          <a:bodyPr/>
          <a:lstStyle/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воде опасны, нельзя, даже играючи, «топить» своих друзей или «прятаться» под водой);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Категорически запрещается прыгать в воду в не предназначенных для этого местах;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нырять и плавать в местах, заросших водорослями;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следует далеко заплывать на надувных матрасах и кругах;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следует звать на помощь в шутку.</a:t>
            </a:r>
          </a:p>
        </p:txBody>
      </p:sp>
    </p:spTree>
    <p:extLst>
      <p:ext uri="{BB962C8B-B14F-4D97-AF65-F5344CB8AC3E}">
        <p14:creationId xmlns:p14="http://schemas.microsoft.com/office/powerpoint/2010/main" xmlns="" val="23291023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12</TotalTime>
  <Words>135</Words>
  <Application>Microsoft Office PowerPoint</Application>
  <PresentationFormat>Экран (4:3)</PresentationFormat>
  <Paragraphs>65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Остин</vt:lpstr>
      <vt:lpstr>Консультация для родителей  «Лето и безопасность детей»</vt:lpstr>
      <vt:lpstr>Слайд 2</vt:lpstr>
      <vt:lpstr>Слайд 3</vt:lpstr>
      <vt:lpstr>Безопасное поведение в лесу</vt:lpstr>
      <vt:lpstr>Солнце хорошо, но в меру</vt:lpstr>
      <vt:lpstr>Осторожно: тепловой и солнечный удар!</vt:lpstr>
      <vt:lpstr>Опасности, связанные с путешествием на личном транспорте.</vt:lpstr>
      <vt:lpstr>Меры предосторожности, связанные с купаниями в водоемах</vt:lpstr>
      <vt:lpstr>Дети должны твердо усвоить следующие правила:</vt:lpstr>
      <vt:lpstr>Опасная высота!</vt:lpstr>
      <vt:lpstr>Безопасность при общении с животными</vt:lpstr>
      <vt:lpstr>Давайте еще раз повторим правила:</vt:lpstr>
      <vt:lpstr>Давайте еще раз повторим правила: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Консультация для родителей «Лето и безопасность детей»</dc:title>
  <dc:creator>Dom</dc:creator>
  <cp:lastModifiedBy>Буева</cp:lastModifiedBy>
  <cp:revision>3</cp:revision>
  <dcterms:created xsi:type="dcterms:W3CDTF">2020-06-04T07:33:21Z</dcterms:created>
  <dcterms:modified xsi:type="dcterms:W3CDTF">2020-06-22T09:02:22Z</dcterms:modified>
</cp:coreProperties>
</file>