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8740" y="227687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Речевые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игры</a:t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 5-6 лет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4797152"/>
            <a:ext cx="4851470" cy="1512168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Подготовил учитель-логопед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332656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«Детский сад № 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061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994122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Рекомендации для родителей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Лучше развивать речевые навыки в свободном общении с ребенком, в творческих играх. Дети,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увлеченнные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замыслом игры, не замечают того, что они учатся, хотя им приходится сталкиваться с трудностями при решении задач, поставленных в игровой форме. Игровые действия в играх и упражнениях всегда включают в себя обучающую задачу.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16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404664"/>
            <a:ext cx="7498080" cy="547260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этой задачи является для каждого ребенка важным условием личного успеха в игре. Данные речевые игры  способствуют развитию речи, обогащения словаря, внимания, воображение ребенка. С помощью таких игр ребенок научится  классифицировать, обобщать предметы. Для достижения положительного результата, необходимо играть ежедневно.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4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9221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1.Отгадай предмет по названию его частей»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5328592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Кузов, кабина,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колеса,руль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фары, дверцы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(грузовик)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Ствол, ветки, сучья, листья, кора, корни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(дерево)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Дно, стенки, крышка, ручки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(кастрюля)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Подъезд, этаж, лестница, квартира, чердак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(дом)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Рукава, воротник, манжет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(рубашка)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Крылья, кабина, хвост, мотор</a:t>
            </a:r>
          </a:p>
          <a:p>
            <a:pPr marL="82296" indent="0" algn="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(самолет)</a:t>
            </a:r>
          </a:p>
          <a:p>
            <a:pPr marL="82296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4743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98080" cy="79208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2. «Отгадай что это»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24744"/>
            <a:ext cx="7498080" cy="5400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Отгадывание обобщающего слова по функциональным признакам, по ситуации, в которой чаще всего находится предмет, называемый этим словом.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Например: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Растут на грядке в огороде, используются в пищу.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Растут на дереве в саду, очень вкусные и сладкие.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Движется по дороге, по воде, по воздуху.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Одеваются на руки, чтобы не замерзли.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Она служит для приготовления супа и компота.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604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85010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3. «Назови лишнее слово»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498080" cy="48006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Взрослый называет слова и предлагает ребенку назвать «лишнее» слово, а затем объяснить, почему это слово лишнее».</a:t>
            </a:r>
          </a:p>
          <a:p>
            <a:pPr marL="82296" indent="0" algn="ctr">
              <a:buNone/>
            </a:pP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«Лишнее» слово среди имен существительных: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укла, песок, юла, ведерко, мяч;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тол, шкаф, ковер, кресло, диван;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альто, шапка, шарф, сапоги, шляпа;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лива, яблоко, помидор, абрикос, груша;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олк, собака, рысь, лиса, заяц;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ошадь, корова, олень, баран, свинья;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оза, тюльпан, фасоль, василек, мак.</a:t>
            </a:r>
          </a:p>
        </p:txBody>
      </p:sp>
    </p:spTree>
    <p:extLst>
      <p:ext uri="{BB962C8B-B14F-4D97-AF65-F5344CB8AC3E}">
        <p14:creationId xmlns:p14="http://schemas.microsoft.com/office/powerpoint/2010/main" xmlns="" val="156440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90080" cy="6624736"/>
          </a:xfrm>
        </p:spPr>
        <p:txBody>
          <a:bodyPr>
            <a:normAutofit fontScale="92500"/>
          </a:bodyPr>
          <a:lstStyle/>
          <a:p>
            <a:pPr marL="82296" indent="0" algn="ctr">
              <a:buNone/>
            </a:pP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«Лишнее» слово среди имен прилагательных: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Грустный, печальный,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унылый,глубокий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Храбрый, звонкий, смелый, отважный;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Желтый, красный, сильный, зеленый;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Слабый, ломкий, долгий, хрупкий;</a:t>
            </a:r>
          </a:p>
          <a:p>
            <a:pPr marL="82296" indent="0" algn="ctr">
              <a:buNone/>
            </a:pP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«Лишнее» слово среди 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глаголов: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Думать, ехать, размышлять, соображать;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Бросился, слушал, ринулся, помчался;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Приехал, прибыл, убежал, прискакал;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Пришел, явился, смотрел;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Выбежал, вошел, вылетел, выскочил.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669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2852936"/>
            <a:ext cx="73917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внимание!!!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339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</TotalTime>
  <Words>470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Речевые игры для детей 5-6 лет</vt:lpstr>
      <vt:lpstr>Рекомендации для родителей</vt:lpstr>
      <vt:lpstr>Слайд 3</vt:lpstr>
      <vt:lpstr>1.Отгадай предмет по названию его частей»</vt:lpstr>
      <vt:lpstr>2. «Отгадай что это»</vt:lpstr>
      <vt:lpstr>3. «Назови лишнее слово»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Речевые игры по дороге домой для детей 5-6 лет</dc:title>
  <dc:creator>Жанна</dc:creator>
  <cp:lastModifiedBy>Буева</cp:lastModifiedBy>
  <cp:revision>5</cp:revision>
  <dcterms:created xsi:type="dcterms:W3CDTF">2020-05-05T16:54:31Z</dcterms:created>
  <dcterms:modified xsi:type="dcterms:W3CDTF">2020-06-22T09:05:11Z</dcterms:modified>
</cp:coreProperties>
</file>