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32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73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2238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514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56944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096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160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395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57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28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272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305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71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15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37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84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EE5C-ED78-4DED-A2C8-B6C85AADAB79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681C7-7D79-40FB-B018-69A5C2711B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55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7742" y="2605849"/>
            <a:ext cx="8316515" cy="1646302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ЗВЕРЮШКИ ИЗ</a:t>
            </a:r>
            <a:b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ВАТНЫХ ДИСКОВ»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52726" y="5368644"/>
            <a:ext cx="7766936" cy="1096899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одготовительной к школе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Галицкая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3607" y="626856"/>
            <a:ext cx="55812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04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9859" y="413478"/>
            <a:ext cx="8412282" cy="6041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634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280" y="388274"/>
            <a:ext cx="8325439" cy="6081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95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2862" y="258011"/>
            <a:ext cx="8426276" cy="634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248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712" y="300869"/>
            <a:ext cx="8540576" cy="625626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59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110" y="280698"/>
            <a:ext cx="8365780" cy="629660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60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6753" y="319348"/>
            <a:ext cx="8358494" cy="620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09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8562" y="368949"/>
            <a:ext cx="8654876" cy="6120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389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325" y="2243773"/>
            <a:ext cx="652864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вам успехов!</a:t>
            </a:r>
          </a:p>
          <a:p>
            <a:pPr algn="ctr"/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128" t="12549" r="13872" b="64902"/>
          <a:stretch/>
        </p:blipFill>
        <p:spPr>
          <a:xfrm rot="21047175">
            <a:off x="736135" y="311964"/>
            <a:ext cx="3041635" cy="2003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39" t="36471" r="55490" b="40196"/>
          <a:stretch/>
        </p:blipFill>
        <p:spPr>
          <a:xfrm rot="472829">
            <a:off x="7917839" y="4482513"/>
            <a:ext cx="3193422" cy="20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645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9811" y="830666"/>
            <a:ext cx="803237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многих из нас ватные диски - гигиеническая принадлежность для косметического ухода. И лишь единицы обладают информацией о возможности альтернативного их использования – в виде подручного материала для творчества.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Ватные диски помогут создать уникальные поделки, способные занять подобающее место в домашнем интерьере.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попробуем сделать веселых зверюшек из ватных дисков.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9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ня\Desktop\Ватные диски\yVM0gMzPw2g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7828" y="821513"/>
            <a:ext cx="7383254" cy="5214974"/>
          </a:xfrm>
          <a:prstGeom prst="rect">
            <a:avLst/>
          </a:prstGeom>
          <a:noFill/>
          <a:ln w="444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4776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476" y="160942"/>
            <a:ext cx="8345047" cy="6536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00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9824" y="415169"/>
            <a:ext cx="8049211" cy="60276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7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4056" y="482404"/>
            <a:ext cx="8143888" cy="589319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024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224" y="415169"/>
            <a:ext cx="8089552" cy="6027662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87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0541" y="442063"/>
            <a:ext cx="8250917" cy="5973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56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347" y="374828"/>
            <a:ext cx="8533305" cy="6108344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 w="476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18071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84</Words>
  <Application>Microsoft Office PowerPoint</Application>
  <PresentationFormat>Произвольный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Консультация для родителей «ВЕСЕЛЫЕ ЗВЕРЮШКИ ИЗ ВАТНЫХ ДИСКОВ»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Буева</cp:lastModifiedBy>
  <cp:revision>23</cp:revision>
  <dcterms:created xsi:type="dcterms:W3CDTF">2020-06-22T11:46:34Z</dcterms:created>
  <dcterms:modified xsi:type="dcterms:W3CDTF">2020-06-23T10:17:20Z</dcterms:modified>
</cp:coreProperties>
</file>