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76" y="32257"/>
            <a:ext cx="9171175" cy="688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4091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приучить ребенка есть овощи и фрукты»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78257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 №3 п.Теплое»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9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43192" cy="541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Подведем итог: Фрукты и овощи для детей очень полезны. Не сдавайтесь в своих стремлениях приучить ребенка их есть. Как правило, новый вкус может понравиться не с первого раза. Предлагайте детям новые и новые фрукты и овощи, комбинируйте их, сочетайте с другими вкусами, приправляйте самодельными соусами. И помните, что если вам какие-то из них не нравятся, то это не значит, что они не понравятся вашим детям.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23632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6662" y="2636912"/>
            <a:ext cx="741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вам успехов!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8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Сделайте так, чтобы фрукты и овощи всегда были доступны ребенку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Маленькие размеры для маленьких ручек. Нарежьте морковь брусочками, огурцы кружками; купите помидоры черри. Такие заготовки сложите в пластиковый контейнер и поставьте в холодильник, чтобы они были доступны для детей в любое время. Фрукты тоже держите «наготове» — помойте и порежьте дольками яблоки, груши, выложите в вазу для фруктов сливы, мандарины и т.д. (в зависимости от сезона).</a:t>
            </a:r>
          </a:p>
        </p:txBody>
      </p:sp>
    </p:spTree>
    <p:extLst>
      <p:ext uri="{BB962C8B-B14F-4D97-AF65-F5344CB8AC3E}">
        <p14:creationId xmlns:p14="http://schemas.microsoft.com/office/powerpoint/2010/main" xmlns="" val="414240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2.Подайте фрукты красиво и весело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Правило многих воспитательниц, мам и бабушек — «не играй с едой!» — должно остаться в советском прошлом. Детям нужно играть с едой, возводить башни из овощей, строить мосты из горошинок и рисовать рожицы на каше. Если предложить ребёнку с 4 до 7 лет на выбор две тарелки с нарезанными фруктами — просто разложенными или в виде огромного фруктового ёжика (с шашлычками, шпажками, виноградинами-глазами и пр.) — он съест в два раза больше фруктов, объедая именно ёжика. Правда, со временем дети привыкают к интересной подаче, поэтому одним животным не отделаешься. Только, пожалуйста, не рисуйте на овощах рожицы майонезом.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328500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 Сделайте фрукты и овощи вкуснее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Да, это уловка, но она вполне безобидная. А результат оправдает все ожидания. Попробуйте опрыскать фрукты небольшим количеством смеси лимонного сока и меда с корицей или сахаром. Для овощей в качестве естественного усилителя вкуса используйте раствор с щепоткой морской соли, измельченные сухие травы, поджаренный кунжут. Обмакните, так вкуснее! Сделайте сладкую смесь: в четверть стакана обычного йогурта добавьте столовую ложку меда и щепотку корицы. Пусть ребенок обмакивает кусочки фруктов в йогурт перед тем, как отправить в рот</a:t>
            </a:r>
          </a:p>
        </p:txBody>
      </p:sp>
    </p:spTree>
    <p:extLst>
      <p:ext uri="{BB962C8B-B14F-4D97-AF65-F5344CB8AC3E}">
        <p14:creationId xmlns:p14="http://schemas.microsoft.com/office/powerpoint/2010/main" xmlns="" val="3898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чеснок. Как ни удивительно, но многие дети любят острый аромат чеснока. Попробуйте на скорую руку приготовить такой соус: Нарубите зубчик свежего чеснока, смешайте его с 1/2 стакана несладкого йогурта (или сметаны, или легкого майонеза). Добавить 2 столовые ложки нарезанного свежего зеленого лука и по четверти чайной ложки соли и перца. Все хорошенько перемешайте. Этот вкусный соус используйте со свежими овощами. Соус можно использовать и как заправку к салату. Если осталась овощная нарезка, подготовленная для детей, смешайте ее в блюде и подайте под этим соусом. А для детей нарежьте свежие овощи.</a:t>
            </a:r>
          </a:p>
        </p:txBody>
      </p:sp>
    </p:spTree>
    <p:extLst>
      <p:ext uri="{BB962C8B-B14F-4D97-AF65-F5344CB8AC3E}">
        <p14:creationId xmlns:p14="http://schemas.microsoft.com/office/powerpoint/2010/main" xmlns="" val="168715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3. Правильно выбирайте овощи и фрукты для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699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Покупайте «сезонные» фрукты и овощи. Местные фрукты и овощи, созревшие «в свое время», содержат меньше нитратов, да и на вкус гораздо лучше. Если есть возможность, покупайте овощи и фрукты местных хозяйств. Особенно сезонные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быстропортящиеся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клубнику, малину, чернику (и другие ягоды), сливы, персики, яблоки. Если у вас в городе бывают так называемые «рынки выходного дня», на которые сельхозпроизводители привозят свою продукцию, то покупайте овощи и фрукты для детей 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408460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4.Пустите детей в огород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Они куда охотнее едят овощи, если участвуют в их выращивании. Если привлечь ребёнка к проращиванию лука в банке, зелени на подоконнике, или взять с собой в теплицу на экскурсию — помочь полить огурец, например — без занудства и тяжёлой работы, он будет снисходительнее к овощам вообще. 93% садоводов в Америке утверждают, что их дети обожают овощи!</a:t>
            </a:r>
          </a:p>
        </p:txBody>
      </p:sp>
    </p:spTree>
    <p:extLst>
      <p:ext uri="{BB962C8B-B14F-4D97-AF65-F5344CB8AC3E}">
        <p14:creationId xmlns:p14="http://schemas.microsoft.com/office/powerpoint/2010/main" xmlns="" val="33448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5.Показывайте мультики и фотографии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мультипликационные герои поедают шпинат и следят за собой, дети пробуют новые виды овощей и гордятся тем, что ели на обед здоровую пищу. Это подтверждается исследованиями в детских лагерях, где воспитатели и учёные не ленятся готовить вместе с детьми, показывать мультики и устраивать дегустации. Если вы против ТВ, найдите хорошую иллюстрированную книжку с овощами и фруктами — кулинарный справочник или энциклопедию. Рассматривание любой незнакомой еды всегда примиряет с ней ребёнка. Это, впрочем, и вам пригодится.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85663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692696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6.Давайте детям овощи, когда они действительно голодны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04856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обедом ребёнок съест морковку с большей радостью, чем после супа — и потом лояльнее отнесётся к брокколи.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707256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«Как приучить ребенка есть овощи и фрукты»</vt:lpstr>
      <vt:lpstr>1. Сделайте так, чтобы фрукты и овощи всегда были доступны ребенку</vt:lpstr>
      <vt:lpstr>2.Подайте фрукты красиво и весело</vt:lpstr>
      <vt:lpstr>2. Сделайте фрукты и овощи вкуснее</vt:lpstr>
      <vt:lpstr>Слайд 5</vt:lpstr>
      <vt:lpstr>3. Правильно выбирайте овощи и фрукты для детей </vt:lpstr>
      <vt:lpstr>4.Пустите детей в огород</vt:lpstr>
      <vt:lpstr>5.Показывайте мультики и фотографии</vt:lpstr>
      <vt:lpstr>6.Давайте детям овощи, когда они действительно голодны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приучить ребенка есть овощи и фрукты»</dc:title>
  <dc:creator>Жанна</dc:creator>
  <cp:lastModifiedBy>Буева</cp:lastModifiedBy>
  <cp:revision>3</cp:revision>
  <dcterms:created xsi:type="dcterms:W3CDTF">2020-06-14T11:35:24Z</dcterms:created>
  <dcterms:modified xsi:type="dcterms:W3CDTF">2020-06-23T10:45:22Z</dcterms:modified>
</cp:coreProperties>
</file>