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7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11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23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8263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381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8394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13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825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90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31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98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56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92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40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11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32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520E7-4241-4CE1-82DD-B0A1CAF7AB32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160936-7573-4DAF-AA77-23540EF17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74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1881" y="1487606"/>
            <a:ext cx="9184943" cy="2947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>
                <a:latin typeface="Arial Black" panose="020B0A04020102020204" pitchFamily="34" charset="0"/>
              </a:rPr>
              <a:t>Консультация для родителей </a:t>
            </a:r>
            <a:r>
              <a:rPr lang="ru-RU" sz="3600" i="1" dirty="0" smtClean="0">
                <a:latin typeface="Arial Black" panose="020B0A04020102020204" pitchFamily="34" charset="0"/>
              </a:rPr>
              <a:t/>
            </a:r>
            <a:br>
              <a:rPr lang="ru-RU" sz="3600" i="1" dirty="0" smtClean="0">
                <a:latin typeface="Arial Black" panose="020B0A04020102020204" pitchFamily="34" charset="0"/>
              </a:rPr>
            </a:br>
            <a:r>
              <a:rPr lang="ru-RU" sz="3600" i="1" dirty="0" smtClean="0">
                <a:latin typeface="Arial Black" panose="020B0A04020102020204" pitchFamily="34" charset="0"/>
              </a:rPr>
              <a:t>на </a:t>
            </a:r>
            <a:r>
              <a:rPr lang="ru-RU" sz="3600" i="1" dirty="0">
                <a:latin typeface="Arial Black" panose="020B0A04020102020204" pitchFamily="34" charset="0"/>
              </a:rPr>
              <a:t>тему: </a:t>
            </a:r>
            <a:r>
              <a:rPr lang="ru-RU" sz="3600" i="1" dirty="0" smtClean="0">
                <a:latin typeface="Arial Black" panose="020B0A04020102020204" pitchFamily="34" charset="0"/>
              </a:rPr>
              <a:t/>
            </a:r>
            <a:br>
              <a:rPr lang="ru-RU" sz="3600" i="1" dirty="0" smtClean="0">
                <a:latin typeface="Arial Black" panose="020B0A04020102020204" pitchFamily="34" charset="0"/>
              </a:rPr>
            </a:br>
            <a:r>
              <a:rPr lang="ru-RU" sz="3600" i="1" dirty="0" smtClean="0">
                <a:latin typeface="Arial Black" panose="020B0A04020102020204" pitchFamily="34" charset="0"/>
              </a:rPr>
              <a:t>"</a:t>
            </a:r>
            <a:r>
              <a:rPr lang="ru-RU" sz="3600" i="1" dirty="0">
                <a:latin typeface="Arial Black" panose="020B0A04020102020204" pitchFamily="34" charset="0"/>
              </a:rPr>
              <a:t>Об опасности пластиковых </a:t>
            </a:r>
            <a:r>
              <a:rPr lang="ru-RU" sz="3600" i="1" dirty="0" smtClean="0">
                <a:latin typeface="Arial Black" panose="020B0A04020102020204" pitchFamily="34" charset="0"/>
              </a:rPr>
              <a:t>окон»</a:t>
            </a:r>
            <a:r>
              <a:rPr lang="ru-RU" sz="3600" i="1" dirty="0">
                <a:latin typeface="Arial Black" panose="020B0A04020102020204" pitchFamily="34" charset="0"/>
              </a:rPr>
              <a:t/>
            </a:r>
            <a:br>
              <a:rPr lang="ru-RU" sz="3600" i="1" dirty="0">
                <a:latin typeface="Arial Black" panose="020B0A04020102020204" pitchFamily="34" charset="0"/>
              </a:rPr>
            </a:br>
            <a:r>
              <a:rPr lang="ru-RU" sz="3600" i="1" dirty="0">
                <a:latin typeface="Arial Black" panose="020B0A04020102020204" pitchFamily="34" charset="0"/>
              </a:rPr>
              <a:t>(Первая младшая группа).</a:t>
            </a:r>
            <a:br>
              <a:rPr lang="ru-RU" sz="3600" i="1" dirty="0">
                <a:latin typeface="Arial Black" panose="020B0A04020102020204" pitchFamily="34" charset="0"/>
              </a:rPr>
            </a:br>
            <a:endParaRPr lang="ru-RU" sz="3600" i="1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7845" y="5527342"/>
            <a:ext cx="6064155" cy="887105"/>
          </a:xfrm>
        </p:spPr>
        <p:txBody>
          <a:bodyPr>
            <a:normAutofit fontScale="92500" lnSpcReduction="10000"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altLang="ru-RU" sz="21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1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altLang="ru-RU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группы:</a:t>
            </a: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sz="21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</a:t>
            </a:r>
            <a:endParaRPr lang="ru-RU" sz="21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893" y="150125"/>
            <a:ext cx="831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b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«Детский сад №3 п. Тёплое».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8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5" y="0"/>
            <a:ext cx="970310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B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мамы, папы, бабушки и дедушки!</a:t>
            </a:r>
            <a:r>
              <a:rPr lang="ru-RU" sz="31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B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открытое окно,  даже с москитными сетками - ЭТО ОПАСНО</a:t>
            </a:r>
            <a:r>
              <a:rPr lang="ru-RU" sz="3100" b="1" dirty="0" smtClean="0">
                <a:solidFill>
                  <a:srgbClr val="B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3100" b="1" dirty="0">
                <a:solidFill>
                  <a:srgbClr val="B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B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выпадения детей из окон, как правило, становятся неограниченный доступ детей к открытым окнам, незакрепленные москитные сетки, а также безнадзорность малолетних детей.</a:t>
            </a: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4729" r="-1217"/>
          <a:stretch/>
        </p:blipFill>
        <p:spPr>
          <a:xfrm>
            <a:off x="4372159" y="3136811"/>
            <a:ext cx="4812783" cy="37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13" y="218364"/>
            <a:ext cx="9757699" cy="16866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об опасностях открытого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правила, соблюдение которых поможет сохранить жизнь и здоровье детей: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913" y="1637732"/>
            <a:ext cx="9757699" cy="427349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 может находиться без присмотра в помещении, где открыто настежь окно или есть хоть малейшая вероятность, что ребенок может его самостоятельно открыть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фурнитура окон и сами рамы должны быть исправны, чтобы предупредить их самопроизвольное или слишком легкое открывание ребенком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оставляете ребенка одного даже на непродолжительное время в помещении, а закрывать окно полностью не хотите, то в случае со стандартными деревянными рамами закройте окно на шпингалеты и снизу, и сверху (не пренебрегайте верхним шпингалетом, так как нижний довольно легко открыть) и откройте форточку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случае с металлопластиковым окном, поставьте раму в режим «фронтальное проветривание», так как из этого режима маленький ребенок самостоятельно вряд ли сможет открыть окно;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30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959" y="286603"/>
            <a:ext cx="10030654" cy="2784143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надеяться на режим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«микро проветривание»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металлопластиковых окнах – из этого режима окно легко открыть, даже случайно дернув за ручку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пренебрегайте средствами детской защиты на окнах: металлопластиковые окна в доме, где есть ребенок, просто необходимо оборудовать специальными устройствами, блокирующими открывание окна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воспитывайте ребенка правильно: не ставьте его на подоконник, не поощряйте самостоятельного лазания туда, строго предупреждайте даже попытки таких «игр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объясняйте ребенку опасность открытого окна из-за возможного падения.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1379" y="3070746"/>
            <a:ext cx="9853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/>
                <a:latin typeface="georgia" panose="02040502050405020303" pitchFamily="18" charset="0"/>
              </a:rPr>
              <a:t>ПОМНИТЕ! Только бдительное отношение к своим собственным детям со стороны вас, РОДИТЕЛЕЙ, поможет избежать беды!</a:t>
            </a:r>
            <a:endParaRPr lang="ru-RU" b="0" dirty="0" smtClean="0"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dirty="0" smtClean="0">
                <a:effectLst/>
                <a:latin typeface="georgia" panose="02040502050405020303" pitchFamily="18" charset="0"/>
              </a:rPr>
              <a:t>Проверьте прямо сейчас, где находятся ваши дети!</a:t>
            </a:r>
            <a:endParaRPr lang="ru-RU" b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nsportal.ru/sites/default/files/styles/large/public/media/2020/04/26/222.jpg?itok=TMReuWw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96" t="71866" r="32741" b="4552"/>
          <a:stretch/>
        </p:blipFill>
        <p:spPr bwMode="auto">
          <a:xfrm>
            <a:off x="5219932" y="4030854"/>
            <a:ext cx="2538708" cy="27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01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845" y="286603"/>
            <a:ext cx="9948768" cy="16183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0080"/>
                </a:solidFill>
              </a:rPr>
              <a:t>ПАМЯТКА ДЛЯ РОДИТЕЛЕЙ: КАК ПРЕДОТВРАТИТЬ</a:t>
            </a:r>
            <a:r>
              <a:rPr lang="ru-RU" dirty="0">
                <a:solidFill>
                  <a:srgbClr val="444444"/>
                </a:solidFill>
              </a:rPr>
              <a:t/>
            </a:r>
            <a:br>
              <a:rPr lang="ru-RU" dirty="0">
                <a:solidFill>
                  <a:srgbClr val="444444"/>
                </a:solidFill>
              </a:rPr>
            </a:br>
            <a:r>
              <a:rPr lang="ru-RU" b="1" i="1" dirty="0">
                <a:solidFill>
                  <a:srgbClr val="000080"/>
                </a:solidFill>
              </a:rPr>
              <a:t>ВЫПАДЕНИЕ РЕБЕНКА ИЗ ОКНА</a:t>
            </a:r>
            <a:r>
              <a:rPr lang="ru-RU" b="1" i="1" dirty="0" smtClean="0">
                <a:solidFill>
                  <a:srgbClr val="000080"/>
                </a:solidFill>
              </a:rPr>
              <a:t>?</a:t>
            </a:r>
            <a:r>
              <a:rPr lang="ru-RU" dirty="0" smtClean="0">
                <a:solidFill>
                  <a:srgbClr val="444444"/>
                </a:solidFill>
                <a:latin typeface="georgia" panose="02040502050405020303" pitchFamily="18" charset="0"/>
              </a:rPr>
              <a:t/>
            </a:r>
            <a:br>
              <a:rPr lang="ru-RU" dirty="0" smtClean="0">
                <a:solidFill>
                  <a:srgbClr val="444444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окно стало причиной несчастных случаев с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ежегодно с наступлением весны отмечается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несчастных случаев, которые связаны с выпадением маленьких детей из окон. Как подтверждает медицинская статистика, через клинические больницы, которые специализируются на детском травматизме, ежегодно проходят десятки людей, выпавших из окон. В большинстве случаев дети получают тяжелую сочетанную травму, которая сопровождается черепно-мозговыми травмами, повреждением центральной нервной системы, конечностей, костей, внутренних органов (разрывом селезенки и печени), что требует длительного лечения и восстановления, которое может исчисляться неделями, а то и месяцами.</a:t>
            </a:r>
            <a:r>
              <a:rPr lang="ru-RU" sz="2200" dirty="0">
                <a:solidFill>
                  <a:srgbClr val="444444"/>
                </a:solidFill>
                <a:latin typeface="Arial" panose="020B0604020202020204" pitchFamily="34" charset="0"/>
              </a:rPr>
              <a:t/>
            </a:r>
            <a:br>
              <a:rPr lang="ru-RU" sz="2200" dirty="0">
                <a:solidFill>
                  <a:srgbClr val="444444"/>
                </a:solidFill>
                <a:latin typeface="Arial" panose="020B0604020202020204" pitchFamily="34" charset="0"/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5968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95534"/>
            <a:ext cx="9676262" cy="14603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7 ПРАВИЛ, ЧТОБЫ НЕ ДОПУСТИТЬ НЕЛЕПОЙ ГИБЕЛИ ВАШЕГО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231" y="1446663"/>
            <a:ext cx="10945504" cy="444917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353535"/>
              </a:buClr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ПРАВИЛО: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окно открытым, поскольку достаточно отвлечься на секунду, которая может стать последним мгновением в жизни ребенка или искалечить ее навсегда.</a:t>
            </a:r>
          </a:p>
          <a:p>
            <a:pPr lvl="0">
              <a:buClr>
                <a:srgbClr val="353535"/>
              </a:buClr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ПРАВИЛО: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использовать москитные сетки без соответствующей защиты окна. Ребенок видит некое препятствие впереди, уверенно упирается на него, и в результате может выпасть вместе с сеткой, которая не рассчитана на вес даже годовалого ребенка.</a:t>
            </a:r>
          </a:p>
          <a:p>
            <a:pPr lvl="0">
              <a:buClr>
                <a:srgbClr val="353535"/>
              </a:buClr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ПРАВИЛО: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ребенка без присмотра, особенно играющего возле окон и стеклянных дверей.</a:t>
            </a:r>
          </a:p>
          <a:p>
            <a:pPr lvl="0">
              <a:buClr>
                <a:srgbClr val="353535"/>
              </a:buClr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ПРАВИЛО: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ставить мебель поблизости окон, чтобы ребенок не взобрался на подоконник.</a:t>
            </a:r>
          </a:p>
          <a:p>
            <a:pPr lvl="0">
              <a:buClr>
                <a:srgbClr val="353535"/>
              </a:buClr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ПРАВИЛО: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позволять детям прыгать на кровати или другой мебели, расположенной вблизи окон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353535"/>
              </a:buClr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подобрать аксессуары на окна. В частности средства солнцезащиты, такие как жалюзи и рулонные шторы должны быть без свисающих шнуров и цепочек. Ребенок может с их помощью взобраться на окно или запутаться в них, тем самым спровоцировать удушье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353535"/>
              </a:buClr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на окна блокираторы, препятствующие открытию окна ребенком самостоятельно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0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788" y="191070"/>
            <a:ext cx="9907825" cy="171393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14504" y="1488296"/>
            <a:ext cx="4190109" cy="3100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28799" y="313898"/>
            <a:ext cx="10017457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353535"/>
              </a:buClr>
              <a:buFont typeface="Wingdings 3" charset="2"/>
              <a:buChar char="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различные средства обеспечения безопасности окон для детей. Стоимость некоторых из них доступна каждому.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5145" y="1531005"/>
            <a:ext cx="4968234" cy="2514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50141" t="33507" r="6325" b="37836"/>
          <a:stretch/>
        </p:blipFill>
        <p:spPr>
          <a:xfrm>
            <a:off x="4926617" y="3690448"/>
            <a:ext cx="3398518" cy="31675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57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5649" y="375792"/>
            <a:ext cx="4863384" cy="64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2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418</TotalTime>
  <Words>485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Консультация для родителей  на тему:  "Об опасности пластиковых окон» (Первая младшая группа). </vt:lpstr>
      <vt:lpstr>Уважаемые мамы, папы, бабушки и дедушки! Помните, что открытое окно,  даже с москитными сетками - ЭТО ОПАСНО!!! Причинами выпадения детей из окон, как правило, становятся неограниченный доступ детей к открытым окнам, незакрепленные москитные сетки, а также безнадзорность малолетних детей. </vt:lpstr>
      <vt:lpstr>ПАМЯТКА для родителей об опасностях открытого окна Основные правила, соблюдение которых поможет сохранить жизнь и здоровье детей:</vt:lpstr>
      <vt:lpstr>Слайд 4</vt:lpstr>
      <vt:lpstr>ПАМЯТКА ДЛЯ РОДИТЕЛЕЙ: КАК ПРЕДОТВРАТИТЬ ВЫПАДЕНИЕ РЕБЕНКА ИЗ ОКНА? Современное окно стало причиной несчастных случаев с детьми – ежегодно с наступлением весны отмечается рост несчастных случаев, которые связаны с выпадением маленьких детей из окон. Как подтверждает медицинская статистика, через клинические больницы, которые специализируются на детском травматизме, ежегодно проходят десятки людей, выпавших из окон. В большинстве случаев дети получают тяжелую сочетанную травму, которая сопровождается черепно-мозговыми травмами, повреждением центральной нервной системы, конечностей, костей, внутренних органов (разрывом селезенки и печени), что требует длительного лечения и восстановления, которое может исчисляться неделями, а то и месяцами. </vt:lpstr>
      <vt:lpstr>УВАЖАЕМЫЕ РОДИТЕЛИ! ЗАПОМНИТЕ 7 ПРАВИЛ, ЧТОБЫ НЕ ДОПУСТИТЬ НЕЛЕПОЙ ГИБЕЛИ ВАШЕГО РЕБЕНКА! </vt:lpstr>
      <vt:lpstr>       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 на тему:  "Об опасности пластиковых окон"</dc:title>
  <dc:creator>Светлана</dc:creator>
  <cp:lastModifiedBy>Буева</cp:lastModifiedBy>
  <cp:revision>10</cp:revision>
  <dcterms:created xsi:type="dcterms:W3CDTF">2020-06-22T12:33:01Z</dcterms:created>
  <dcterms:modified xsi:type="dcterms:W3CDTF">2020-06-23T10:40:59Z</dcterms:modified>
</cp:coreProperties>
</file>