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61" r:id="rId5"/>
    <p:sldId id="260" r:id="rId6"/>
    <p:sldId id="258" r:id="rId7"/>
    <p:sldId id="269" r:id="rId8"/>
    <p:sldId id="262" r:id="rId9"/>
    <p:sldId id="267" r:id="rId10"/>
    <p:sldId id="268" r:id="rId11"/>
    <p:sldId id="266" r:id="rId12"/>
    <p:sldId id="263" r:id="rId13"/>
    <p:sldId id="265" r:id="rId1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59" autoAdjust="0"/>
    <p:restoredTop sz="94660"/>
  </p:normalViewPr>
  <p:slideViewPr>
    <p:cSldViewPr snapToGrid="0">
      <p:cViewPr>
        <p:scale>
          <a:sx n="100" d="100"/>
          <a:sy n="100" d="100"/>
        </p:scale>
        <p:origin x="-24" y="43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70F42C-514B-4AE6-B1FD-87A7375547BF}" type="datetimeFigureOut">
              <a:rPr lang="ru-RU" smtClean="0"/>
              <a:pPr/>
              <a:t>23.06.2020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82153-E212-4519-953A-155809880CA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092283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70F42C-514B-4AE6-B1FD-87A7375547BF}" type="datetimeFigureOut">
              <a:rPr lang="ru-RU" smtClean="0"/>
              <a:pPr/>
              <a:t>23.06.2020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82153-E212-4519-953A-155809880CA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384858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70F42C-514B-4AE6-B1FD-87A7375547BF}" type="datetimeFigureOut">
              <a:rPr lang="ru-RU" smtClean="0"/>
              <a:pPr/>
              <a:t>23.06.2020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82153-E212-4519-953A-155809880CA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750663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70F42C-514B-4AE6-B1FD-87A7375547BF}" type="datetimeFigureOut">
              <a:rPr lang="ru-RU" smtClean="0"/>
              <a:pPr/>
              <a:t>23.06.2020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82153-E212-4519-953A-155809880CA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403160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70F42C-514B-4AE6-B1FD-87A7375547BF}" type="datetimeFigureOut">
              <a:rPr lang="ru-RU" smtClean="0"/>
              <a:pPr/>
              <a:t>23.06.2020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82153-E212-4519-953A-155809880CA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211096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70F42C-514B-4AE6-B1FD-87A7375547BF}" type="datetimeFigureOut">
              <a:rPr lang="ru-RU" smtClean="0"/>
              <a:pPr/>
              <a:t>23.06.2020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82153-E212-4519-953A-155809880CA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085573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70F42C-514B-4AE6-B1FD-87A7375547BF}" type="datetimeFigureOut">
              <a:rPr lang="ru-RU" smtClean="0"/>
              <a:pPr/>
              <a:t>23.06.2020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82153-E212-4519-953A-155809880CA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2976913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70F42C-514B-4AE6-B1FD-87A7375547BF}" type="datetimeFigureOut">
              <a:rPr lang="ru-RU" smtClean="0"/>
              <a:pPr/>
              <a:t>23.06.2020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82153-E212-4519-953A-155809880CA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06110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70F42C-514B-4AE6-B1FD-87A7375547BF}" type="datetimeFigureOut">
              <a:rPr lang="ru-RU" smtClean="0"/>
              <a:pPr/>
              <a:t>23.06.2020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82153-E212-4519-953A-155809880CA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86619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70F42C-514B-4AE6-B1FD-87A7375547BF}" type="datetimeFigureOut">
              <a:rPr lang="ru-RU" smtClean="0"/>
              <a:pPr/>
              <a:t>23.06.2020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82153-E212-4519-953A-155809880CA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9097735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70F42C-514B-4AE6-B1FD-87A7375547BF}" type="datetimeFigureOut">
              <a:rPr lang="ru-RU" smtClean="0"/>
              <a:pPr/>
              <a:t>23.06.2020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82153-E212-4519-953A-155809880CA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726944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70F42C-514B-4AE6-B1FD-87A7375547BF}" type="datetimeFigureOut">
              <a:rPr lang="ru-RU" smtClean="0"/>
              <a:pPr/>
              <a:t>23.06.2020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782153-E212-4519-953A-155809880CA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122082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307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630621"/>
            <a:ext cx="9144000" cy="4001704"/>
          </a:xfrm>
        </p:spPr>
        <p:txBody>
          <a:bodyPr>
            <a:normAutofit fontScale="90000"/>
          </a:bodyPr>
          <a:lstStyle/>
          <a:p>
            <a:pPr>
              <a:lnSpc>
                <a:spcPct val="107000"/>
              </a:lnSpc>
              <a:spcBef>
                <a:spcPts val="1500"/>
              </a:spcBef>
              <a:spcAft>
                <a:spcPts val="750"/>
              </a:spcAft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казённое дошкольное образовательное учреждение «Детский сад №3 п. Тёплое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b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>
                <a:solidFill>
                  <a:srgbClr val="002060"/>
                </a:solidFill>
              </a:rPr>
              <a:t/>
            </a:r>
            <a:br>
              <a:rPr lang="ru-RU" sz="1400" dirty="0">
                <a:solidFill>
                  <a:srgbClr val="002060"/>
                </a:solidFill>
              </a:rPr>
            </a:br>
            <a:r>
              <a:rPr lang="ru-RU" sz="1400" dirty="0">
                <a:solidFill>
                  <a:srgbClr val="002060"/>
                </a:solidFill>
              </a:rPr>
              <a:t/>
            </a:r>
            <a:br>
              <a:rPr lang="ru-RU" sz="1400" dirty="0">
                <a:solidFill>
                  <a:srgbClr val="002060"/>
                </a:solidFill>
              </a:rPr>
            </a:br>
            <a:r>
              <a:rPr lang="ru-RU" sz="5400" dirty="0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«Деревья </a:t>
            </a:r>
            <a:r>
              <a:rPr lang="ru-RU" sz="5400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смотрят в </a:t>
            </a:r>
            <a:r>
              <a:rPr lang="ru-RU" sz="5400" dirty="0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озеро»</a:t>
            </a:r>
            <a:br>
              <a:rPr lang="ru-RU" sz="5400" dirty="0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5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5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00206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рисуем отражением</a:t>
            </a:r>
            <a:r>
              <a:rPr lang="ru-RU" sz="5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00206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5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00206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4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00206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нетрадиционная техника </a:t>
            </a:r>
            <a:r>
              <a:rPr lang="ru-RU" sz="2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00206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рисования - </a:t>
            </a:r>
            <a:r>
              <a:rPr lang="ru-RU" sz="24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00206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Монотипия</a:t>
            </a:r>
            <a:endParaRPr lang="ru-RU" sz="24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002060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4632325"/>
            <a:ext cx="7343776" cy="2052254"/>
          </a:xfrm>
        </p:spPr>
        <p:txBody>
          <a:bodyPr>
            <a:normAutofit fontScale="85000" lnSpcReduction="10000"/>
          </a:bodyPr>
          <a:lstStyle/>
          <a:p>
            <a:pPr algn="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r"/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Подготовил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</a:t>
            </a:r>
          </a:p>
          <a:p>
            <a:pPr algn="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средней группы №1 </a:t>
            </a:r>
          </a:p>
          <a:p>
            <a:pPr algn="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Дмитриева Л.Е.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937397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057" y="0"/>
            <a:ext cx="12193057" cy="685859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988" r="23735"/>
          <a:stretch/>
        </p:blipFill>
        <p:spPr>
          <a:xfrm>
            <a:off x="6261604" y="876565"/>
            <a:ext cx="2759700" cy="263284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9367" t="4598" r="31149" b="4138"/>
          <a:stretch/>
        </p:blipFill>
        <p:spPr>
          <a:xfrm>
            <a:off x="8465451" y="2799270"/>
            <a:ext cx="2621365" cy="3626069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599090" y="1223489"/>
            <a:ext cx="553369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Так как дети рисуют достаточно медленно, для лучшей печати вторую часть листа смачиваем водой. Кисть лучше использовать широкую. Если такой нет воспользуйтесь, как я малярной кистью. Воду используйте в которой мыли кисточки. Водоём </a:t>
            </a:r>
            <a:r>
              <a:rPr lang="ru-RU" sz="24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получится 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с небольшим оттенком </a:t>
            </a:r>
            <a:r>
              <a:rPr lang="ru-RU" sz="24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зеленого.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xmlns="" val="287801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057" y="0"/>
            <a:ext cx="12193057" cy="685859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7989" t="31724" r="18046" b="15173"/>
          <a:stretch/>
        </p:blipFill>
        <p:spPr>
          <a:xfrm>
            <a:off x="6353504" y="1623848"/>
            <a:ext cx="4229664" cy="312157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545021" y="1623848"/>
            <a:ext cx="5968803" cy="4680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Сложите лист, прогладьте. </a:t>
            </a:r>
            <a:endParaRPr lang="ru-RU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942300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057" y="0"/>
            <a:ext cx="12193057" cy="685859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6954" t="4138" r="29253" b="13564"/>
          <a:stretch/>
        </p:blipFill>
        <p:spPr>
          <a:xfrm>
            <a:off x="7420275" y="898634"/>
            <a:ext cx="3221449" cy="4540469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182414" y="1623848"/>
            <a:ext cx="603819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Разверните – у вас получилось симметричное изображение.</a:t>
            </a:r>
            <a:b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ru-RU" sz="2400" spc="30" dirty="0">
                <a:solidFill>
                  <a:srgbClr val="1F1F1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Осталось четче прорисовать </a:t>
            </a:r>
            <a:r>
              <a:rPr lang="ru-RU" sz="2400" spc="30" dirty="0" smtClean="0">
                <a:solidFill>
                  <a:srgbClr val="1F1F1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ствол </a:t>
            </a:r>
            <a:r>
              <a:rPr lang="ru-RU" sz="2400" spc="30" dirty="0">
                <a:solidFill>
                  <a:srgbClr val="1F1F1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– и рисунок готов!</a:t>
            </a:r>
            <a:br>
              <a:rPr lang="ru-RU" sz="2400" spc="30" dirty="0">
                <a:solidFill>
                  <a:srgbClr val="1F1F1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</a:b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xmlns="" val="2287987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3057" cy="6858594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182414" y="2774731"/>
            <a:ext cx="9837683" cy="655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3600" dirty="0" smtClean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Удачного экспериментирования в рисовании!</a:t>
            </a:r>
            <a:endParaRPr lang="ru-RU" sz="3600" dirty="0">
              <a:ln w="0"/>
              <a:solidFill>
                <a:srgbClr val="0070C0"/>
              </a:solidFill>
              <a:effectLst>
                <a:reflection blurRad="6350" stA="53000" endA="300" endPos="35500" dir="5400000" sy="-90000" algn="bl" rotWithShape="0"/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42816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20717" y="220717"/>
            <a:ext cx="11761076" cy="7133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800" dirty="0">
                <a:solidFill>
                  <a:srgbClr val="38383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Цель: </a:t>
            </a:r>
            <a:r>
              <a:rPr lang="ru-RU" sz="2800" dirty="0" smtClean="0">
                <a:solidFill>
                  <a:srgbClr val="38383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Знакомство </a:t>
            </a:r>
            <a:r>
              <a:rPr lang="ru-RU" sz="2800" dirty="0">
                <a:solidFill>
                  <a:srgbClr val="38383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 особенностями создания изображения в технике монотипия; </a:t>
            </a:r>
            <a:r>
              <a:rPr lang="ru-RU" sz="2800" dirty="0" smtClean="0">
                <a:solidFill>
                  <a:srgbClr val="38383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знакомство </a:t>
            </a:r>
            <a:r>
              <a:rPr lang="ru-RU" sz="2800" dirty="0">
                <a:solidFill>
                  <a:srgbClr val="38383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 приёмом последовательностью выполнения работы в технике монотипия</a:t>
            </a:r>
            <a:r>
              <a:rPr lang="ru-RU" sz="2800" dirty="0" smtClean="0">
                <a:solidFill>
                  <a:srgbClr val="38383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азвитие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интереса к эксперименту, как открытию нового для себя знания;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*Расширение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представлений о возможностях нетрадиционных техник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рисования;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*Развитие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фантазии, творческого, нестандартного подхода к решению изобразительных задач; </a:t>
            </a:r>
            <a:endPara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*Развитие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интереса к эксперименту, как открытию нового для себя знания;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*Расширения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представлений об окружающем мире; 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*Воспитания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самостоятельности в работе. </a:t>
            </a:r>
            <a:endPara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*Воспитание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любви к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природе.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ru-R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11409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882870" y="1040524"/>
            <a:ext cx="5817476" cy="45418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dirty="0" smtClean="0">
                <a:solidFill>
                  <a:srgbClr val="38383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Что такое Монотипия – это рисование отражением.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dirty="0" smtClean="0">
                <a:solidFill>
                  <a:srgbClr val="38383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Эта техника зародилась </a:t>
            </a:r>
            <a:r>
              <a:rPr lang="ru-RU" sz="2400" dirty="0">
                <a:solidFill>
                  <a:srgbClr val="38383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случайно, и её распространению в России мы обязаны художнице начала ХХ века Елизавете Кругликовой, которая пролила краску на печатную доску, приложила бумагу, чтобы вытереть пятно, а когда подняла лист, то увидела интересный образ. Впоследствии она неоднократно пользовалась этим приёмом для создания своих картин.</a:t>
            </a:r>
            <a:endParaRPr lang="ru-RU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028833" y="131815"/>
            <a:ext cx="3964540" cy="2783107"/>
          </a:xfrm>
          <a:prstGeom prst="rect">
            <a:avLst/>
          </a:prstGeom>
          <a:ln w="76200">
            <a:solidFill>
              <a:srgbClr val="92D050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754365" y="3046679"/>
            <a:ext cx="3256738" cy="3636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85242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99090" y="725215"/>
            <a:ext cx="6731876" cy="24785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Материал для работы в технике </a:t>
            </a:r>
            <a:r>
              <a:rPr lang="ru-RU" sz="24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Монопатия</a:t>
            </a:r>
            <a:r>
              <a:rPr lang="ru-RU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Гуашь или акварель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Вода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 Кисточки разного размера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4. Лист плотной бумаги</a:t>
            </a:r>
            <a:endParaRPr lang="ru-RU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330966" y="2448224"/>
            <a:ext cx="4776180" cy="3367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41265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72966" y="1056291"/>
            <a:ext cx="5423337" cy="8826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Перед тем как </a:t>
            </a:r>
            <a:r>
              <a:rPr lang="ru-RU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рисовать, 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согните лист бумаги пополам. </a:t>
            </a:r>
            <a:endParaRPr lang="ru-RU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471" t="2988" r="18046" b="20000"/>
          <a:stretch/>
        </p:blipFill>
        <p:spPr>
          <a:xfrm>
            <a:off x="6069724" y="1341849"/>
            <a:ext cx="4097953" cy="2977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64795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788276" y="1040524"/>
            <a:ext cx="5927834" cy="4875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 одной </a:t>
            </a:r>
            <a:r>
              <a:rPr lang="ru-RU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части листа, нарисуйте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берег.</a:t>
            </a:r>
            <a:endParaRPr lang="ru-RU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7816" t="18391" r="41322" b="6436"/>
          <a:stretch/>
        </p:blipFill>
        <p:spPr>
          <a:xfrm>
            <a:off x="7110248" y="1040524"/>
            <a:ext cx="3342290" cy="4611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89076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057" y="0"/>
            <a:ext cx="12193057" cy="685859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315200" y="1081838"/>
            <a:ext cx="3123347" cy="4385039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261241" y="1081838"/>
            <a:ext cx="5719969" cy="12778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Давайте нарисуем 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деревья</a:t>
            </a:r>
            <a:r>
              <a:rPr lang="ru-RU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Деревья можно изобразить разные, какие ребёнок сможет нарисовать.</a:t>
            </a:r>
            <a:endParaRPr lang="ru-RU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89125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057" y="0"/>
            <a:ext cx="12193057" cy="685859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141779" y="1005931"/>
            <a:ext cx="3231931" cy="4564974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772510" y="1166648"/>
            <a:ext cx="7560256" cy="4875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Следующее, что мы нарисуем будет травка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6180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057" y="0"/>
            <a:ext cx="12193057" cy="685859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260529" y="1283353"/>
            <a:ext cx="3144711" cy="429764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945931" y="1166649"/>
            <a:ext cx="6038193" cy="4875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Добавим быстрыми мазками небо. </a:t>
            </a:r>
            <a:endParaRPr lang="ru-RU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98586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131</TotalTime>
  <Words>313</Words>
  <Application>Microsoft Office PowerPoint</Application>
  <PresentationFormat>Произвольный</PresentationFormat>
  <Paragraphs>28</Paragraphs>
  <Slides>13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Тема Office</vt:lpstr>
      <vt:lpstr>Муниципальное казённое дошкольное образовательное учреждение «Детский сад №3 п. Тёплое»     «Деревья смотрят в озеро»  рисуем отражением нетрадиционная техника рисования - Монотипия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1</dc:creator>
  <cp:lastModifiedBy>Буева</cp:lastModifiedBy>
  <cp:revision>11</cp:revision>
  <dcterms:created xsi:type="dcterms:W3CDTF">2020-06-22T16:47:41Z</dcterms:created>
  <dcterms:modified xsi:type="dcterms:W3CDTF">2020-06-23T10:18:46Z</dcterms:modified>
</cp:coreProperties>
</file>