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A18330-1D36-4671-B279-B0E6150CB70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609CD1-D715-434A-B9D6-75FEC94B2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0"/>
            <a:ext cx="3456383" cy="227687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жизни ребенка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редней группы № 2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Михайлова А.Н.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0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76064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выполнения режима необходимо учитывать состояние здоровья детей, уровень их психического развития. Дети дошкольного возраста могут выполнять необходимый для их правильного развития режим дня только под руководством взрослых. Ребёнок должен в определённое время вставать и ложиться спать, завтракать, обедать и ужинать.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 режим дня играет огромное значение для всестороннего развития детей дошкольного возраста и подготовки их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школе. Правильно составленный режим дня имеет большое гигиеническое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значение. Постоянство режимных процессов, их последовательность 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детям со стороны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сада и семьи поможет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вырастить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ваших детей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бодрыми, деятельными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endParaRPr 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дисциплинированными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Влияние режима дня на психическое здоровье дошкольник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3342" y="3789040"/>
            <a:ext cx="38100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15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1"/>
            <a:ext cx="8208912" cy="5976664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Режим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дня – это хорошо продуманный распорядок труда, отдыха, питания, прогулок, игр и занятий, соответствующий возрасту. Режим дня - обязательное условие правильного воспитания ребенка. Правильно организованный режим дня имеет большое значение для развития детей, укрепления их здоровья. Вместе с тем он способствует выработке полезных привычек, укреплению воли, развитию организованности и других важных черт личности. Большое значение для здоровья и физического развития детей имеет режим дня. Утром обязательно ребенок должен делать утреннюю зарядку. Это создает бодрое настроение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 дыхание,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кровообращение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тонус мышечной системы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 обмен веществ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возбуждает аппетит. Ребенок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мыть лицо, уши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чистить зубы.</a:t>
            </a:r>
          </a:p>
        </p:txBody>
      </p:sp>
      <p:pic>
        <p:nvPicPr>
          <p:cNvPr id="1026" name="Picture 2" descr="режим дня ребенка 3 лет в картинках: 14 тыс изображений найдено в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01008"/>
            <a:ext cx="4572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49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7"/>
            <a:ext cx="8208912" cy="5796135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Ребенка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следует кормить в точно установленное время. После завтрака полезно организовать спокойные игры или занятия. Детям дошкольного возраста выделяется специальное время для занятий рисованием, вырезанием, лепкой, счетом и т. д. Продолжительность таких занятий у детей 3-4 лет 15-20 мин, у детей 5-6 лет 30-40 мин. Остальное время предназначается для игр. Целесообразно организовать занятия детей после завтрака. Любое занятие идет на пользу ребенку тогда, когда он занимается охотно, с увлечением. Родителям нужно быть настойчивыми, добиваться поставленной цели спокойно, заинтересовать ребенка, чтобы он делал все с желанием, объяснить важность любой работы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игры. Содержание занятий следует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ото дня с тем,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</a:t>
            </a:r>
          </a:p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ребенка и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его.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Вы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заметите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малыша пропал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</a:t>
            </a:r>
          </a:p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занятию, лучше его прекратить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занять ребенка какой-то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подвижной</a:t>
            </a:r>
          </a:p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игрой. В теплые дни надо так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распределять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время, чтобы все игры и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проходили на свежем воздухе.</a:t>
            </a:r>
          </a:p>
        </p:txBody>
      </p:sp>
      <p:pic>
        <p:nvPicPr>
          <p:cNvPr id="2050" name="Picture 2" descr="Как правильно составить распорядок дня ребенку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83972"/>
            <a:ext cx="4367808" cy="327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69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775201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Ребенку нужно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находиться как можно больше на открытом воздухе: летом – в течение всего дня; весной, осенью и зимой – по несколько часов. При плохой погоде прогулки могут быть кратковременными, но частыми. На прогулке подвижные игры должны чередоваться с более спокойными. Нервная система малыша очень чувствительна к различным воздействиям окружающей среды. Дети быстро устают и поэтому нуждаются в частом и продолжительном отдыхе. Главный вид отдыха – сон. Если он недостаточно продолжителен, то организм не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отдыхает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полной мере.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 влияет на нервную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ребенка.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Ослабленные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больше. Важно приучать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ложиться спать и вставать в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время. Перед сном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спокойные игры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для этого подходят кубики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мозаика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лепка, рисование, очень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полезна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получасовая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прогулка.</a:t>
            </a:r>
          </a:p>
        </p:txBody>
      </p:sp>
      <p:pic>
        <p:nvPicPr>
          <p:cNvPr id="3074" name="Picture 2" descr="Статья (3 класс) по теме: ПОДВИЖНЫЕ ИГРЫ В ГПД | Социальная сеть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67998"/>
            <a:ext cx="3619922" cy="329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80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49331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сна форточка 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зимой)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 окно 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(летом)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должны быть открыты, причем допустимо снижение температуры воздуха в комнате до 16—15 °С. Легкое движение прохладного воздуха способствует быстрому наступлению глубокого сна, во время которого ребенок особенно, хорошо отдыхает. Сон так же, как и аппетит, зависит от поведения ребенка во время предшествующего бодрствования. Хорошо выспавшись, ребенок пробуждается бодрым, веселым. Дневной сон обязателен для детей раннего и дошкольного возраста.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Соблюдение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 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 для ребенка 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устойчивой 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привычкой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превратиться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необходима последовательность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Бодрое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жизнерадостное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в то же время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уравновешенное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 детей в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 зависит от строгого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режима. Достаточно позволить 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вовремя лечь спать, позже встать, увлечься играми — полезные навыки разрушатся, беспорядок станет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привычным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Играем до школы: Картинки на прозрачном фоне Дети. Режим дня, гигие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1573" y="2996952"/>
            <a:ext cx="3179330" cy="348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80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5688632" cy="5787007"/>
          </a:xfrm>
        </p:spPr>
        <p:txBody>
          <a:bodyPr>
            <a:normAutofit fontScale="77500" lnSpcReduction="2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Запаздывание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еды, сна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прогулок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 сказывается на нервной системе детей: они становятся вялыми или, наоборот, возбужденными, начинают капризничать, теряют аппетит, плохо засыпают и спят беспокойно.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Один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немаловажных отличительных признаков воспитания в детском саду от домашнего - это режим в детском саду. Поведение ребенка в детском саду, его настроение, работоспособность находятся в прямой зависимости от того, как организованы его деятельность и сон в семье в обычные, а также в выходные дни. Выходные дни дети проводят дома, как правило, с нарушениями привычного режима. Не случайно функциональный уровень дошкольников в понедельник бывает хуже, чем во второй, третий день недели. В детском саду все подчинено заранее установленному распорядку. И это несомненный плюс. Ведь такая системность приучает ребенка к аккуратности, точности, порядку. А правильный прием пищи в одно и то же время способствует росту здорового организма.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Режим дня в картинках для детей в детском саду - загрузит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1885"/>
            <a:ext cx="2453258" cy="588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80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7"/>
            <a:ext cx="8208912" cy="579730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Ребенок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раннего детства привыкший жить по режиму, охотно его выполняет. Ему не приходит в голову, что можно отказываться идти спать, когда наступило время. Если он в 9 часов вечера лег и не позднее чем через полчаса крепко уснул, то утром его не приходится будить - он сам просыпается бодрым, веселым. У ребенка имеется достаточно времени, чтобы спокойно одеться, и родителям не приходится поторапливать его и высказывать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недовольство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поводу его медлительности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Днем они не тратят время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многократные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приглашения, уговоры сесть за стол или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погулять. Если изо дня в день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 в часах приема пищи,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прогулок, разных видов деятельности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это благоприятно влияет на состояние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и на то, как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протекают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физиологические процессы в организме.</a:t>
            </a:r>
          </a:p>
        </p:txBody>
      </p:sp>
      <p:pic>
        <p:nvPicPr>
          <p:cNvPr id="6146" name="Picture 2" descr="Сюжетные картинки для занятий с детьми. Распорядок дня в детском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59738"/>
            <a:ext cx="3104034" cy="383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122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4211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живущие по строгому режиму любознательны, активны на занятиях и в повседневной жизни. Они растут организованными, дисциплинированными, послушными и самостоятельными. Точное выполнение режима дня способствует формированию культурно - гигиенических навыков, воспитывает у детей чувство времени, они начинают его ценить.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Требования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режиму дня определяются особенностями возраста, задачами воспитания, окружающими условиями.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Режим дня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предусматривает различные виды детской деятельности: бытовую, игровую, учебною и трудовую. Формирование умения у детей правильно одеваться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улицу и раздеваться после неё очень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составлении режима дня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года. Так, в летний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время для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на свежем воздухе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уменьшается количество занятий, а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увеличивается время для игр и сна.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Подвижные игры для детей дошкольного возраста и их значение.. ДЦРР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29456"/>
            <a:ext cx="3521968" cy="259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84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7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утреннее время в детском саду осуществляются следующие режимные процессы: разнообразные игры детей, беседы с детьми на различные темы, дежурство по столовой, подготовка к занятиям, формирование культурно-гигиенических навыков, завтрак.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Неотъемлемой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 режима дня в детском саду являются занятия. Занятия считаются не только ведущей формой обучения, но и средством всестороннего развития детей, они способствуют формированию у ребёнка разнообразных навыков и умений, готовят его к школе. Занятия с детьми в детском саду проводятся с учётом возрастных, индивидуальных и психических особенностей детей.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младшем возрасте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отводится на сон, одевание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умывание и т. д.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старшем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в связи с возросшей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бытовые</a:t>
            </a: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требуется значительно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и соответственно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уделяется на игры и другие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МКСКОУ (VII-VIII вида) &quot;Детский сад №18&quot; &quot;Надежда&quot; - Режим дня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94" t="11415" r="7902" b="10343"/>
          <a:stretch/>
        </p:blipFill>
        <p:spPr bwMode="auto">
          <a:xfrm>
            <a:off x="5148064" y="4077072"/>
            <a:ext cx="3576119" cy="244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84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12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Консультация для родителей  «Режим дня в жизни ребенка»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 «Режим дня в жизни ребенка»</dc:title>
  <dc:creator>Dom</dc:creator>
  <cp:lastModifiedBy>Буева</cp:lastModifiedBy>
  <cp:revision>4</cp:revision>
  <dcterms:created xsi:type="dcterms:W3CDTF">2020-06-18T07:34:40Z</dcterms:created>
  <dcterms:modified xsi:type="dcterms:W3CDTF">2020-06-25T09:52:52Z</dcterms:modified>
</cp:coreProperties>
</file>