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27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63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83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0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76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02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7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21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76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92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3AB1-4303-4E27-B02E-B689C3DC3955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9CA8-B2AA-42D1-9A04-22E94C7BC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7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6" y="0"/>
            <a:ext cx="121901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48" y="331076"/>
            <a:ext cx="10736318" cy="431712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«Детский сад №3 п. Тёплое»</a:t>
            </a:r>
            <a:b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по лепке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«Стрекоза"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6745" y="4996167"/>
            <a:ext cx="3815255" cy="2191406"/>
          </a:xfrm>
        </p:spPr>
        <p:txBody>
          <a:bodyPr/>
          <a:lstStyle/>
          <a:p>
            <a:pPr algn="r"/>
            <a:r>
              <a:rPr lang="ru-RU" b="1" dirty="0" smtClean="0"/>
              <a:t>Подготовил </a:t>
            </a:r>
            <a:r>
              <a:rPr lang="ru-RU" b="1" dirty="0" smtClean="0"/>
              <a:t>воспитатель средней группы №1 Дмитриева Л.Е.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5301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186" y="0"/>
            <a:ext cx="12192000" cy="685800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92772" y="1103586"/>
            <a:ext cx="6826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понадобятся: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двух цветов: темный для туловища, головы и хвоста, яркий для крыльев;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Стека;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 бусинки, можно сделать глаза из белого пластилина.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8519" b="10741"/>
          <a:stretch/>
        </p:blipFill>
        <p:spPr>
          <a:xfrm>
            <a:off x="7522589" y="2797054"/>
            <a:ext cx="4553798" cy="343688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14428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7007" y="1119352"/>
            <a:ext cx="58805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синего пластилина сделайте 3 одинаковых по величине шарика, предварительно отрезав кусочки стекой от основного бруска и размяв их в руках.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4153" y="2856756"/>
            <a:ext cx="4956620" cy="37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90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3946" y="1103586"/>
            <a:ext cx="5481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насекомого будет маленькой шарообразной. Две остальные заготовки вытяните, придавливая к столу пальцем и раскатывая. Туловище должно быть овальным, но более широким, чем хвост. А хвост сделайте длинным и тонким.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593" y="2732618"/>
            <a:ext cx="4981903" cy="37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17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6290" y="1087822"/>
            <a:ext cx="5990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Скрепите в длину все три подготовленные детали. Голову и туловище оставьте в неизменном виде.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хвост с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зади аккуратно надрежьте стекой, чтобы расщепить его. Нарисуйте поперечные кольца острием. Теперь получилась деталь, которая похожа на стрекозу, только она еще без крыльев и без глаз.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310" y="2774730"/>
            <a:ext cx="4710849" cy="3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56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3946" y="1072055"/>
            <a:ext cx="5623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Приклейте к голове огромные глаза. Их роль сыграют две зеленые бусинки. За счет использования таких деталей поделка смотрится, как настоящая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979" y="2641715"/>
            <a:ext cx="5108027" cy="38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35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6292" y="993228"/>
            <a:ext cx="56703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крыльев у стрекозы четыре.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одготовьте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мягких оранжевых кусочка.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круговыми движениями рук катаем шарики.  Затем делаем заготовки похожие на морковку, теперь слегка сплющиваем.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Они должны быть плоскими, по форме напоминать капельки. Но не очень тонкими, иначе он будет прогибаться. Когда крылья будут готовы, сверху поцарапайте острием стеки, чтобы сделать поверхность пластилина фактурной.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359" y="2770694"/>
            <a:ext cx="4981903" cy="36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2772" y="1245476"/>
            <a:ext cx="6132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Приклейте на завершающем этапе крылья к туловищу. Сделать это нужно, пока пластилин еще мягкий.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34"/>
          <a:stretch/>
        </p:blipFill>
        <p:spPr>
          <a:xfrm>
            <a:off x="6822527" y="2837794"/>
            <a:ext cx="5168462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690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793" y="1702676"/>
            <a:ext cx="10925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 готова. Она не жужжит, не может летать, но лепить ее, а затем играть со своей поделкой очень увлекательно. </a:t>
            </a:r>
          </a:p>
          <a:p>
            <a:pPr algn="ctr"/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вам!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002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275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казённое дошкольное образовательное учреждение «Детский сад №3 п. Тёплое»           Мастер класс по лепке  «Стрекоза"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Буева</cp:lastModifiedBy>
  <cp:revision>8</cp:revision>
  <dcterms:created xsi:type="dcterms:W3CDTF">2020-06-23T13:35:00Z</dcterms:created>
  <dcterms:modified xsi:type="dcterms:W3CDTF">2020-06-25T09:48:27Z</dcterms:modified>
</cp:coreProperties>
</file>