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078" autoAdjust="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 Николай Николаевич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«Затейники»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941168"/>
            <a:ext cx="6400800" cy="163373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Фетисова Жанна Юрьевна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№3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89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88640"/>
            <a:ext cx="4032448" cy="6480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Я говорю: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Пойди сними одеяло. А Валя говорит: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Нет, ты пойди! Я говорю: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Там же никого нет.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А может быть, есть! Я подкрался на цыпочках к столу, дёрнул за край одеяла и бегом к двери. Одеяло упало, а под столом никого нет. Мы обрадовались. Хотели починить домик, только Валя говорит: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Вдруг опять кто-нибудь за ногу схватит!</a:t>
            </a:r>
          </a:p>
          <a:p>
            <a:pPr marL="0" indent="0">
              <a:buNone/>
            </a:pPr>
            <a:r>
              <a:rPr lang="ru-RU" dirty="0" smtClean="0"/>
              <a:t>Так </a:t>
            </a:r>
            <a:r>
              <a:rPr lang="ru-RU" dirty="0"/>
              <a:t>и не стали больше в „три поросёнка" играть.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0" t="3888" r="450" b="55212"/>
          <a:stretch/>
        </p:blipFill>
        <p:spPr bwMode="auto">
          <a:xfrm>
            <a:off x="107504" y="1124744"/>
            <a:ext cx="46805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319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1.Кто из героев вам больше всего понравился? Почему?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2.Что ребята придумали ,когда мама ушла?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3.Что ребята построили?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4.Почему они испугались?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5.Как можно по- другому сказать «затейники»?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6.Кого испугались ребята?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7.Почему Валя убежал в комнату?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8.Почему автор назвал так это произведение?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81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2160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75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Николаевич Носов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196752"/>
            <a:ext cx="446449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Николаевич Носов (1908 – 1976) – русский писатель, драматург, режиссер и киносценарист, лауреат Сталинской премии третьей степени, автор известных детских произведений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Незнайке и других детских произведений.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30" y="1268760"/>
            <a:ext cx="4090166" cy="501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280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Произведения </a:t>
            </a:r>
            <a:r>
              <a:rPr lang="ru-RU" dirty="0" err="1" smtClean="0"/>
              <a:t>Н.Н.Носова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5604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07" r="24580"/>
          <a:stretch/>
        </p:blipFill>
        <p:spPr bwMode="auto">
          <a:xfrm>
            <a:off x="5357370" y="1268760"/>
            <a:ext cx="286789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894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Н.Н. Носова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5282"/>
            <a:ext cx="4279404" cy="456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48" t="12121" r="5303" b="3030"/>
          <a:stretch/>
        </p:blipFill>
        <p:spPr bwMode="auto">
          <a:xfrm>
            <a:off x="5293212" y="1605283"/>
            <a:ext cx="3527260" cy="45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066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Произведения </a:t>
            </a:r>
            <a:r>
              <a:rPr lang="ru-RU" dirty="0" err="1" smtClean="0"/>
              <a:t>Н.Н.Носова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00200"/>
            <a:ext cx="3960440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952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88640"/>
            <a:ext cx="4104456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Валей затейники. Мы всегда затеваем какие-нибудь игры.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мы читали сказку "Три поросёнка". А потом стали играть. Сначала мы бегали по комнате, прыгали и кричали: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 страшен серый волк!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ушла в магазин, а Валя сказала: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Давай, Петя, сделаем себе домик, как у тех поросят, что в сказке.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стащили с кровати одеяло и завесили им стол. Вот и получился дом. Мы залезли в него, а там темно-темно!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78802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690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16632"/>
            <a:ext cx="3744416" cy="6741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Валя говорит: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Вот и хорошо, что у нас свой дом! Мы всегда будем здесь жить и никого к себе не пустим, а если серый волк придёт, мы его прогоним.</a:t>
            </a:r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говорю: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Жалко, что у нас в домике нет окон, очень темно!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Ничего, — говорит Валя. — У поросят ведь домики бывают без окон.</a:t>
            </a:r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спрашиваю: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А ты меня видишь?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Нет, а ты меня?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68052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480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332657"/>
            <a:ext cx="3744416" cy="64976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— И я, — говорю, — нет. Я даже себя не вижу.</a:t>
            </a:r>
          </a:p>
          <a:p>
            <a:pPr marL="0" indent="0">
              <a:buNone/>
            </a:pPr>
            <a:r>
              <a:rPr lang="ru-RU" dirty="0" smtClean="0"/>
              <a:t>Вдруг </a:t>
            </a:r>
            <a:r>
              <a:rPr lang="ru-RU" dirty="0"/>
              <a:t>меня кто-то как схватит за ногу! Я как закричу! Выскочил из-под стола, а Валя за мной!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Что ты? — спрашивает.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Меня, — говорю, — кто-то схватил за ногу. Может быть, серый волк?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94400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949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88640"/>
            <a:ext cx="4176464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Валя испугалась и бегом из комнаты. Я — за ней. Выбежали в коридор и дверь захлопнули.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Давай, — говорю, — дверь держать, чтобы он не открыл. Держали мы дверь, держали. Валя и говорит: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Может быть, там никого нет?</a:t>
            </a:r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говорю: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А кто же тогда меня за ногу трогал?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Это я, — говорит Валя, — я хотела узнать, где ты.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Чего же ты раньше не сказала?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Я, — говорит, — испугалась. Ты меня испугал.</a:t>
            </a:r>
          </a:p>
          <a:p>
            <a:pPr marL="0" indent="0">
              <a:buNone/>
            </a:pPr>
            <a:r>
              <a:rPr lang="ru-RU" dirty="0" smtClean="0"/>
              <a:t>Открыли </a:t>
            </a:r>
            <a:r>
              <a:rPr lang="ru-RU" dirty="0"/>
              <a:t>мы дверь. В комнате никого нет. А к столу подойти всё-таки боимся: вдруг из-под него серый волк вылезет!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4" y="49768"/>
            <a:ext cx="4648200" cy="635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1518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581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Носов Николай Николаевич «Затейники»</vt:lpstr>
      <vt:lpstr>Николай Николаевич Носов</vt:lpstr>
      <vt:lpstr>Произведения Н.Н.Носова</vt:lpstr>
      <vt:lpstr>Произведения Н.Н. Носова</vt:lpstr>
      <vt:lpstr>Произведения Н.Н.Носова</vt:lpstr>
      <vt:lpstr>Слайд 6</vt:lpstr>
      <vt:lpstr>Слайд 7</vt:lpstr>
      <vt:lpstr>Слайд 8</vt:lpstr>
      <vt:lpstr>Слайд 9</vt:lpstr>
      <vt:lpstr>Слайд 10</vt:lpstr>
      <vt:lpstr>Вопросы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Носов Николай Николаевич «Затейники»</dc:title>
  <dc:creator>Жанна</dc:creator>
  <cp:lastModifiedBy>Буева</cp:lastModifiedBy>
  <cp:revision>7</cp:revision>
  <dcterms:created xsi:type="dcterms:W3CDTF">2018-04-09T16:07:49Z</dcterms:created>
  <dcterms:modified xsi:type="dcterms:W3CDTF">2020-06-25T09:58:56Z</dcterms:modified>
</cp:coreProperties>
</file>