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8078" autoAdjust="0"/>
  </p:normalViewPr>
  <p:slideViewPr>
    <p:cSldViewPr>
      <p:cViewPr varScale="1">
        <p:scale>
          <a:sx n="88" d="100"/>
          <a:sy n="88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Носов Николай Николаевич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«Затейники»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4941168"/>
            <a:ext cx="6400800" cy="1633736"/>
          </a:xfrm>
        </p:spPr>
        <p:txBody>
          <a:bodyPr>
            <a:normAutofit lnSpcReduction="10000"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 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младшей группы 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Фетисова Жанна Юрьевна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260648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образовательное учреждение «Детский сад №3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п.Теплое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08982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0" y="188640"/>
            <a:ext cx="4032448" cy="648072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Я говорю:</a:t>
            </a:r>
          </a:p>
          <a:p>
            <a:pPr marL="0" indent="0">
              <a:buNone/>
            </a:pPr>
            <a:r>
              <a:rPr lang="ru-RU" dirty="0" smtClean="0"/>
              <a:t>— </a:t>
            </a:r>
            <a:r>
              <a:rPr lang="ru-RU" dirty="0"/>
              <a:t>Пойди сними одеяло. А Валя говорит:</a:t>
            </a:r>
          </a:p>
          <a:p>
            <a:pPr marL="0" indent="0">
              <a:buNone/>
            </a:pPr>
            <a:r>
              <a:rPr lang="ru-RU" dirty="0" smtClean="0"/>
              <a:t>— </a:t>
            </a:r>
            <a:r>
              <a:rPr lang="ru-RU" dirty="0"/>
              <a:t>Нет, ты пойди! Я говорю:</a:t>
            </a:r>
          </a:p>
          <a:p>
            <a:pPr marL="0" indent="0">
              <a:buNone/>
            </a:pPr>
            <a:r>
              <a:rPr lang="ru-RU" dirty="0" smtClean="0"/>
              <a:t>— </a:t>
            </a:r>
            <a:r>
              <a:rPr lang="ru-RU" dirty="0"/>
              <a:t>Там же никого нет.</a:t>
            </a:r>
          </a:p>
          <a:p>
            <a:pPr marL="0" indent="0">
              <a:buNone/>
            </a:pPr>
            <a:r>
              <a:rPr lang="ru-RU" dirty="0" smtClean="0"/>
              <a:t>— </a:t>
            </a:r>
            <a:r>
              <a:rPr lang="ru-RU" dirty="0"/>
              <a:t>А может быть, есть! Я подкрался на цыпочках к столу, дёрнул за край одеяла и бегом к двери. Одеяло упало, а под столом никого нет. Мы обрадовались. Хотели починить домик, только Валя говорит:</a:t>
            </a:r>
          </a:p>
          <a:p>
            <a:pPr marL="0" indent="0">
              <a:buNone/>
            </a:pPr>
            <a:r>
              <a:rPr lang="ru-RU" dirty="0" smtClean="0"/>
              <a:t>— </a:t>
            </a:r>
            <a:r>
              <a:rPr lang="ru-RU" dirty="0"/>
              <a:t>Вдруг опять кто-нибудь за ногу схватит!</a:t>
            </a:r>
          </a:p>
          <a:p>
            <a:pPr marL="0" indent="0">
              <a:buNone/>
            </a:pPr>
            <a:r>
              <a:rPr lang="ru-RU" dirty="0" smtClean="0"/>
              <a:t>Так </a:t>
            </a:r>
            <a:r>
              <a:rPr lang="ru-RU" dirty="0"/>
              <a:t>и не стали больше в „три поросёнка" играть.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450" t="3888" r="450" b="55212"/>
          <a:stretch/>
        </p:blipFill>
        <p:spPr bwMode="auto">
          <a:xfrm>
            <a:off x="107504" y="1124744"/>
            <a:ext cx="4680520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63193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1.Кто из героев вам больше всего понравился? Почему?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2.Что ребята придумали ,когда мама ушла?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3.Что ребята построили?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4.Почему они испугались?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5.Как можно по- другому сказать «затейники»?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6.Кого испугались ребята?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7.Почему Валя убежал в комнату?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8.Почему автор назвал так это произведение?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1819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3"/>
            <a:ext cx="8229600" cy="21602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внимание!!!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7752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Николаевич Носов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9992" y="1196752"/>
            <a:ext cx="4464496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Николаевич Носов (1908 – 1976) – русский писатель, драматург, режиссер и киносценарист, лауреат Сталинской премии третьей степени, автор известных детских произведений 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Незнайке и других детских произведений.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830" y="1268760"/>
            <a:ext cx="4090166" cy="501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32806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Произведения </a:t>
            </a:r>
            <a:r>
              <a:rPr lang="ru-RU" dirty="0" err="1" smtClean="0"/>
              <a:t>Н.Н.Носова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12776"/>
            <a:ext cx="356042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307" r="24580"/>
          <a:stretch/>
        </p:blipFill>
        <p:spPr bwMode="auto">
          <a:xfrm>
            <a:off x="5357370" y="1268760"/>
            <a:ext cx="2867892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98947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Произведения Н.Н. Носова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05282"/>
            <a:ext cx="4279404" cy="4560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348" t="12121" r="5303" b="3030"/>
          <a:stretch/>
        </p:blipFill>
        <p:spPr bwMode="auto">
          <a:xfrm>
            <a:off x="5293212" y="1605283"/>
            <a:ext cx="3527260" cy="4547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50660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Произведения </a:t>
            </a:r>
            <a:r>
              <a:rPr lang="ru-RU" dirty="0" err="1" smtClean="0"/>
              <a:t>Н.Н.Носова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600200"/>
            <a:ext cx="3960440" cy="4781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19526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0" y="188640"/>
            <a:ext cx="4104456" cy="64807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с Валей затейники. Мы всегда затеваем какие-нибудь игры.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 мы читали сказку "Три поросёнка". А потом стали играть. Сначала мы бегали по комнате, прыгали и кричали: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Нам не страшен серый волк!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мама ушла в магазин, а Валя сказала: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Давай, Петя, сделаем себе домик, как у тех поросят, что в сказке.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стащили с кровати одеяло и завесили им стол. Вот и получился дом. Мы залезли в него, а там темно-темно!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4788024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66901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0072" y="116632"/>
            <a:ext cx="3744416" cy="674136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Валя говорит:</a:t>
            </a:r>
          </a:p>
          <a:p>
            <a:pPr marL="0" indent="0">
              <a:buNone/>
            </a:pPr>
            <a:r>
              <a:rPr lang="ru-RU" dirty="0" smtClean="0"/>
              <a:t>— </a:t>
            </a:r>
            <a:r>
              <a:rPr lang="ru-RU" dirty="0"/>
              <a:t>Вот и хорошо, что у нас свой дом! Мы всегда будем здесь жить и никого к себе не пустим, а если серый волк придёт, мы его прогоним.</a:t>
            </a:r>
          </a:p>
          <a:p>
            <a:pPr marL="0" indent="0">
              <a:buNone/>
            </a:pPr>
            <a:r>
              <a:rPr lang="ru-RU" dirty="0" smtClean="0"/>
              <a:t>Я </a:t>
            </a:r>
            <a:r>
              <a:rPr lang="ru-RU" dirty="0"/>
              <a:t>говорю:</a:t>
            </a:r>
          </a:p>
          <a:p>
            <a:pPr marL="0" indent="0">
              <a:buNone/>
            </a:pPr>
            <a:r>
              <a:rPr lang="ru-RU" dirty="0" smtClean="0"/>
              <a:t>— </a:t>
            </a:r>
            <a:r>
              <a:rPr lang="ru-RU" dirty="0"/>
              <a:t>Жалко, что у нас в домике нет окон, очень темно!</a:t>
            </a:r>
          </a:p>
          <a:p>
            <a:pPr marL="0" indent="0">
              <a:buNone/>
            </a:pPr>
            <a:r>
              <a:rPr lang="ru-RU" dirty="0" smtClean="0"/>
              <a:t>— </a:t>
            </a:r>
            <a:r>
              <a:rPr lang="ru-RU" dirty="0"/>
              <a:t>Ничего, — говорит Валя. — У поросят ведь домики бывают без окон.</a:t>
            </a:r>
          </a:p>
          <a:p>
            <a:pPr marL="0" indent="0">
              <a:buNone/>
            </a:pPr>
            <a:r>
              <a:rPr lang="ru-RU" dirty="0" smtClean="0"/>
              <a:t>Я </a:t>
            </a:r>
            <a:r>
              <a:rPr lang="ru-RU" dirty="0"/>
              <a:t>спрашиваю:</a:t>
            </a:r>
          </a:p>
          <a:p>
            <a:pPr marL="0" indent="0">
              <a:buNone/>
            </a:pPr>
            <a:r>
              <a:rPr lang="ru-RU" dirty="0" smtClean="0"/>
              <a:t>— </a:t>
            </a:r>
            <a:r>
              <a:rPr lang="ru-RU" dirty="0"/>
              <a:t>А ты меня видишь?</a:t>
            </a:r>
          </a:p>
          <a:p>
            <a:pPr marL="0" indent="0">
              <a:buNone/>
            </a:pPr>
            <a:r>
              <a:rPr lang="ru-RU" dirty="0" smtClean="0"/>
              <a:t>— </a:t>
            </a:r>
            <a:r>
              <a:rPr lang="ru-RU" dirty="0"/>
              <a:t>Нет, а ты меня?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4680520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14800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0072" y="332657"/>
            <a:ext cx="3744416" cy="649766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— И я, — говорю, — нет. Я даже себя не вижу.</a:t>
            </a:r>
          </a:p>
          <a:p>
            <a:pPr marL="0" indent="0">
              <a:buNone/>
            </a:pPr>
            <a:r>
              <a:rPr lang="ru-RU" dirty="0" smtClean="0"/>
              <a:t>Вдруг </a:t>
            </a:r>
            <a:r>
              <a:rPr lang="ru-RU" dirty="0"/>
              <a:t>меня кто-то как схватит за ногу! Я как закричу! Выскочил из-под стола, а Валя за мной!</a:t>
            </a:r>
          </a:p>
          <a:p>
            <a:pPr marL="0" indent="0">
              <a:buNone/>
            </a:pPr>
            <a:r>
              <a:rPr lang="ru-RU" dirty="0" smtClean="0"/>
              <a:t>— </a:t>
            </a:r>
            <a:r>
              <a:rPr lang="ru-RU" dirty="0"/>
              <a:t>Что ты? — спрашивает.</a:t>
            </a:r>
          </a:p>
          <a:p>
            <a:pPr marL="0" indent="0">
              <a:buNone/>
            </a:pPr>
            <a:r>
              <a:rPr lang="ru-RU" dirty="0" smtClean="0"/>
              <a:t>— </a:t>
            </a:r>
            <a:r>
              <a:rPr lang="ru-RU" dirty="0"/>
              <a:t>Меня, — говорю, — кто-то схватил за ногу. Может быть, серый волк?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4944006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09496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8024" y="188640"/>
            <a:ext cx="4176464" cy="64807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Валя испугалась и бегом из комнаты. Я — за ней. Выбежали в коридор и дверь захлопнули.</a:t>
            </a:r>
          </a:p>
          <a:p>
            <a:pPr marL="0" indent="0">
              <a:buNone/>
            </a:pPr>
            <a:r>
              <a:rPr lang="ru-RU" dirty="0" smtClean="0"/>
              <a:t>— </a:t>
            </a:r>
            <a:r>
              <a:rPr lang="ru-RU" dirty="0"/>
              <a:t>Давай, — говорю, — дверь держать, чтобы он не открыл. Держали мы дверь, держали. Валя и говорит:</a:t>
            </a:r>
          </a:p>
          <a:p>
            <a:pPr marL="0" indent="0">
              <a:buNone/>
            </a:pPr>
            <a:r>
              <a:rPr lang="ru-RU" dirty="0" smtClean="0"/>
              <a:t>— </a:t>
            </a:r>
            <a:r>
              <a:rPr lang="ru-RU" dirty="0"/>
              <a:t>Может быть, там никого нет?</a:t>
            </a:r>
          </a:p>
          <a:p>
            <a:pPr marL="0" indent="0">
              <a:buNone/>
            </a:pPr>
            <a:r>
              <a:rPr lang="ru-RU" dirty="0" smtClean="0"/>
              <a:t>Я </a:t>
            </a:r>
            <a:r>
              <a:rPr lang="ru-RU" dirty="0"/>
              <a:t>говорю:</a:t>
            </a:r>
          </a:p>
          <a:p>
            <a:pPr marL="0" indent="0">
              <a:buNone/>
            </a:pPr>
            <a:r>
              <a:rPr lang="ru-RU" dirty="0" smtClean="0"/>
              <a:t>— </a:t>
            </a:r>
            <a:r>
              <a:rPr lang="ru-RU" dirty="0"/>
              <a:t>А кто же тогда меня за ногу трогал?</a:t>
            </a:r>
          </a:p>
          <a:p>
            <a:pPr marL="0" indent="0">
              <a:buNone/>
            </a:pPr>
            <a:r>
              <a:rPr lang="ru-RU" dirty="0" smtClean="0"/>
              <a:t>— </a:t>
            </a:r>
            <a:r>
              <a:rPr lang="ru-RU" dirty="0"/>
              <a:t>Это я, — говорит Валя, — я хотела узнать, где ты.</a:t>
            </a:r>
          </a:p>
          <a:p>
            <a:pPr marL="0" indent="0">
              <a:buNone/>
            </a:pPr>
            <a:r>
              <a:rPr lang="ru-RU" dirty="0" smtClean="0"/>
              <a:t>— </a:t>
            </a:r>
            <a:r>
              <a:rPr lang="ru-RU" dirty="0"/>
              <a:t>Чего же ты раньше не сказала?</a:t>
            </a:r>
          </a:p>
          <a:p>
            <a:pPr marL="0" indent="0">
              <a:buNone/>
            </a:pPr>
            <a:r>
              <a:rPr lang="ru-RU" dirty="0" smtClean="0"/>
              <a:t>— </a:t>
            </a:r>
            <a:r>
              <a:rPr lang="ru-RU" dirty="0"/>
              <a:t>Я, — говорит, — испугалась. Ты меня испугал.</a:t>
            </a:r>
          </a:p>
          <a:p>
            <a:pPr marL="0" indent="0">
              <a:buNone/>
            </a:pPr>
            <a:r>
              <a:rPr lang="ru-RU" dirty="0" smtClean="0"/>
              <a:t>Открыли </a:t>
            </a:r>
            <a:r>
              <a:rPr lang="ru-RU" dirty="0"/>
              <a:t>мы дверь. В комнате никого нет. А к столу подойти всё-таки боимся: вдруг из-под него серый волк вылезет!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24" y="49768"/>
            <a:ext cx="4648200" cy="6357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515189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581</Words>
  <Application>Microsoft Office PowerPoint</Application>
  <PresentationFormat>Экран (4:3)</PresentationFormat>
  <Paragraphs>54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Носов Николай Николаевич «Затейники»</vt:lpstr>
      <vt:lpstr>Николай Николаевич Носов</vt:lpstr>
      <vt:lpstr>Произведения Н.Н.Носова</vt:lpstr>
      <vt:lpstr>Произведения Н.Н. Носова</vt:lpstr>
      <vt:lpstr>Произведения Н.Н.Носова</vt:lpstr>
      <vt:lpstr>Слайд 6</vt:lpstr>
      <vt:lpstr>Слайд 7</vt:lpstr>
      <vt:lpstr>Слайд 8</vt:lpstr>
      <vt:lpstr>Слайд 9</vt:lpstr>
      <vt:lpstr>Слайд 10</vt:lpstr>
      <vt:lpstr>Вопросы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Носов Николай Николаевич «Затейники»</dc:title>
  <dc:creator>Жанна</dc:creator>
  <cp:lastModifiedBy>Буева</cp:lastModifiedBy>
  <cp:revision>7</cp:revision>
  <dcterms:created xsi:type="dcterms:W3CDTF">2018-04-09T16:07:49Z</dcterms:created>
  <dcterms:modified xsi:type="dcterms:W3CDTF">2020-06-25T09:58:56Z</dcterms:modified>
</cp:coreProperties>
</file>