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1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232" y="66"/>
      </p:cViewPr>
      <p:guideLst>
        <p:guide orient="horz" pos="2880"/>
        <p:guide pos="2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E8AC-D2A0-4D30-959E-2AB4453396D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46"/>
            <a:ext cx="3228016" cy="3143240"/>
          </a:xfrm>
          <a:prstGeom prst="rect">
            <a:avLst/>
          </a:prstGeom>
          <a:noFill/>
        </p:spPr>
      </p:pic>
      <p:pic>
        <p:nvPicPr>
          <p:cNvPr id="1029" name="Picture 5" descr="http://img1.liveinternet.ru/images/attach/b/4/104/598/104598135_s1251811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1758">
            <a:off x="4789335" y="100609"/>
            <a:ext cx="1863887" cy="23932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968" y="2838898"/>
            <a:ext cx="401838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школе</a:t>
            </a:r>
            <a:endParaRPr lang="ru-RU" sz="6000" b="1" dirty="0">
              <a:ln w="1143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428342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2714620" y="7215206"/>
            <a:ext cx="3935178" cy="1720593"/>
            <a:chOff x="2714620" y="7215206"/>
            <a:chExt cx="3935178" cy="1720593"/>
          </a:xfrm>
        </p:grpSpPr>
        <p:pic>
          <p:nvPicPr>
            <p:cNvPr id="1035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037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033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1055" name="Picture 31" descr="http://mobis.informatik.uni-hamburg.de/wp-content/uploads/2013/04/grad_cap-1024x689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4672">
            <a:off x="118042" y="402027"/>
            <a:ext cx="2600778" cy="17500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29629" y="5078607"/>
            <a:ext cx="31077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Подготовил воспитатель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одготовительной к школе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группы Галицкая Е. 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3049" y="2000904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МКДОУ «Детский сад №3 п. Теплое»</a:t>
            </a:r>
            <a:endParaRPr lang="ru-RU" sz="20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коробку я похож,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Ручки ты в меня кладешь.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Школьник, ты меня узнал?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Ну, конечно, я - …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6910" y="5685537"/>
            <a:ext cx="114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(Пенал)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32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похож на человечка,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 имеет он сердечко,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работе круглый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 сердечко отдаёт.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 и чертит, и рисует.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 сегодня вечерком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 раскрасил мне альбом.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32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691" y="5907862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(Карандаш)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32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Новый дом несу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руке,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Двери дома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замке,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 живут в доме том Книжки, ручки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альбом.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32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6817" y="5685537"/>
            <a:ext cx="1659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(Портфель)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8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Свою косичку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опаски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обмакивает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краски.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 окрашенной косичкой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альбоме водит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страничке.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8" y="1643042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2354" y="5844015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(Кисть)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Сговорились две ноги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Делать дуги и круги.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32" y="1571604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1528" y="5606429"/>
            <a:ext cx="144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(Циркуль)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ноге стоит одной,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Крутит, вертит головой.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показывает страны,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Реки, горы, океаны.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8161" y="5662835"/>
            <a:ext cx="123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(Глобус)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люблю прямоту,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сама прямая.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Сделать новую черту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Вам я помогаю.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Что-нибудь без меня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Начертить сумей-ка.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Угадайте-ка, друзья,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же я? - ...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8746" y="5907862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(Линейка)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 я в клетку, 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линейку, 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Написать по ним сумей-ка,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Можешь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нарисовать, Называюсь я...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8827" y="5787030"/>
            <a:ext cx="1383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(Тетрадь)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06" y="6563588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8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Есть, друзья, такая птица: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сядет на страницу,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рад бываю 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со мною вся семья.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8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7030" y="5819900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(Оценка «5»)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06" y="6563588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25647" y="7711347"/>
            <a:ext cx="3869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шаблона: 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школы-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лицея 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г.Караганды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И.Е.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861048" y="1187624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1375128" y="2741463"/>
            <a:ext cx="44063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8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8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8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8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8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</a:p>
          <a:p>
            <a:pPr lvl="0" algn="ctr"/>
            <a:r>
              <a:rPr lang="ru-RU" sz="48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404503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756643" y="2780917"/>
            <a:ext cx="54875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наши выпускники,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 вы пойдете в школу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станете учениками.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отгадать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школе!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404503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4069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8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Стоит весёлый, светлый дом.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 проворных много в нём.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 пишут и считают,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Рисуют и читают.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06459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994" y="5813889"/>
            <a:ext cx="1194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(Школа)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Первоклассники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8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Открыла двери школа,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Впустила новосёлов.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Кто, ребята, знает,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их называют?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92746" y="1393009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3133" y="5619317"/>
            <a:ext cx="1404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(Ученики)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куст,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с листочками,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рубашка, а сшита,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человек,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рассказывает.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6230" y="5696795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(Книга)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Дневник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Пишем в нём заданья на дом–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Ставят нам отметки рядом,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Коль отметки хороши,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Просим: «Мама, подпиши!»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0584" y="5798440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(Дневник)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Кулик не велик,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 целой сотне велит: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 сядь да учись,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 встань, разойдись.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643042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7132" y="5731704"/>
            <a:ext cx="1266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(Звонок)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зелёному морю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Белая лодка плывет.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проплывает,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 след оставляет.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70" y="1571604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9726" y="5722066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(Ластик)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000108" y="1500166"/>
            <a:ext cx="4817194" cy="471490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8" y="1500166"/>
            <a:ext cx="4929222" cy="4714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снежном поле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дороге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Мчится конь мой одноногий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на много-много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Оставляет синий след.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8" y="1500166"/>
            <a:ext cx="4929222" cy="4714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5286" y="5813137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(Ручка)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дравствуй, школа!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Здравствуй, школа!-3</Template>
  <TotalTime>526</TotalTime>
  <Words>461</Words>
  <Application>Microsoft Office PowerPoint</Application>
  <PresentationFormat>Экран (4:3)</PresentationFormat>
  <Paragraphs>225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Здравствуй, школа!-3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Customer</cp:lastModifiedBy>
  <cp:revision>26</cp:revision>
  <dcterms:created xsi:type="dcterms:W3CDTF">2014-07-31T08:18:19Z</dcterms:created>
  <dcterms:modified xsi:type="dcterms:W3CDTF">2020-06-23T07:59:59Z</dcterms:modified>
</cp:coreProperties>
</file>