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916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65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30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8177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322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04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34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84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14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62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06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15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9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0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29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90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D64F66-FB3D-4DD4-9C92-FC1048B99AC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F29FBF-FFB9-4DB8-8998-87860C1DB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Консультация для родителей: </a:t>
            </a:r>
            <a:br>
              <a:rPr lang="ru-RU" sz="3600" dirty="0" smtClean="0"/>
            </a:br>
            <a:r>
              <a:rPr lang="ru-RU" sz="3600" dirty="0" smtClean="0"/>
              <a:t>«Закаливание детей в летний период».</a:t>
            </a:r>
            <a:br>
              <a:rPr lang="ru-RU" sz="3600" dirty="0" smtClean="0"/>
            </a:br>
            <a:r>
              <a:rPr lang="ru-RU" sz="3600" dirty="0" smtClean="0"/>
              <a:t>(Первая младшая группа)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52210" y="4632562"/>
            <a:ext cx="4788317" cy="1037230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altLang="ru-RU" sz="16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altLang="ru-RU" sz="1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группы: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r>
              <a:rPr lang="ru-RU" sz="1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3999" y="163774"/>
            <a:ext cx="8957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п. Тёплое».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47" y="3057099"/>
            <a:ext cx="4385026" cy="291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99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Консультация для родителей: </a:t>
            </a:r>
            <a:br>
              <a:rPr lang="ru-RU" sz="3600" dirty="0" smtClean="0"/>
            </a:br>
            <a:r>
              <a:rPr lang="ru-RU" sz="3600" dirty="0" smtClean="0"/>
              <a:t>«Закаливание детей в летний период»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5910" y="1419367"/>
            <a:ext cx="10807890" cy="317992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малыши как можно реже болели, необходимо укреплять их иммунную систему.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- замечательное время года! Можно играть на воздухе, закаляться, в полной мере используя неисчерпаемые возможности природных факторов: свежего воздуха, солнечных лучей и воды. Закаливание прекрасное и доступное средство профилактики заболеваний и укрепления здоровья важно вообще, а для дошкольников - тем более из-за функциональной незрелости их органов и систем.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-339" t="62488" r="67329" b="3482"/>
          <a:stretch/>
        </p:blipFill>
        <p:spPr>
          <a:xfrm>
            <a:off x="-19922" y="4599296"/>
            <a:ext cx="1411445" cy="1900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62043" t="65274" r="2347" b="-99"/>
          <a:stretch/>
        </p:blipFill>
        <p:spPr>
          <a:xfrm>
            <a:off x="10166444" y="31563"/>
            <a:ext cx="1598627" cy="2042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23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Использование природных факторов для закаливания детей летом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6" cy="220835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самые различные способы закаливания, но самым основным было и остается использование сил природы. Несмотря на то, что летом такие процедуры можно проводить более длительное время, все же следует разумного относиться к пребыванию на солнце и обливаниям, особенно у детей самого раннего возраста, и делать все постепенно.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1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5534"/>
            <a:ext cx="10396883" cy="1009935"/>
          </a:xfrm>
        </p:spPr>
        <p:txBody>
          <a:bodyPr/>
          <a:lstStyle/>
          <a:p>
            <a:pPr algn="ctr"/>
            <a:r>
              <a:rPr lang="ru-RU" sz="3200" dirty="0" smtClean="0"/>
              <a:t>Солнце.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024" y="1105470"/>
            <a:ext cx="10616483" cy="3534769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ванны полезны деткам, начиная с рождения. Но проводить их нужно с осторожностью, начиная с пяти минут, доводя постепенно до часа, для более старших деток. Пребывание на солнце будет полезными в утренние часы до 11.00 и в вечерние, когда солнце не так активно – после 16.00, а вот в полуденный зной находится под прямыми лучами опасно.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принятия солнечных ванн, желательно прикрыть головку ребенка панамкой и регулярно предлагать водичку, ведь обезвоживание в жаркие дни происходит очень быстро за счет активного потоотделения.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47164" r="1775" b="4279"/>
          <a:stretch/>
        </p:blipFill>
        <p:spPr>
          <a:xfrm>
            <a:off x="8066169" y="4026089"/>
            <a:ext cx="3611082" cy="2524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72609" r="-281" b="80896"/>
          <a:stretch/>
        </p:blipFill>
        <p:spPr>
          <a:xfrm rot="10800000">
            <a:off x="14888" y="0"/>
            <a:ext cx="1341823" cy="131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8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54" y="136478"/>
            <a:ext cx="10495829" cy="832513"/>
          </a:xfrm>
        </p:spPr>
        <p:txBody>
          <a:bodyPr/>
          <a:lstStyle/>
          <a:p>
            <a:pPr algn="ctr"/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2954" y="968991"/>
            <a:ext cx="11080845" cy="409432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летом детей как школьного, так и дошкольного возраста особенно актуально при помощи водных процедур. Постепенное понижение температуры воды укрепляет иммунную систему ребенка любого возраста, и следующий сезон он перенесет гораздо лучше в плане простуд.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закаливания детей водой летом примерно такие же, как и в зимний период. Температура воды для обливания каждый день понижается на два градуса, постепенно доходя до прохладной. Детки в саду ежедневно в качестве закалки обливают ножки прохладной водичкой или плещутся в открытом бассейне на площадке.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возможность, хорошо бы приобрести маленький бассейн для двора, чтобы у ребенка была постоянная возможность поплескаться вдоволь. Кожа привыкает к разности температур, что очень полезно для здоровья.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6711" t="66866" r="4806" b="1095"/>
          <a:stretch/>
        </p:blipFill>
        <p:spPr>
          <a:xfrm>
            <a:off x="9294125" y="4531057"/>
            <a:ext cx="2347415" cy="2197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65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2" y="1"/>
            <a:ext cx="10605011" cy="900752"/>
          </a:xfrm>
        </p:spPr>
        <p:txBody>
          <a:bodyPr/>
          <a:lstStyle/>
          <a:p>
            <a:pPr algn="ctr"/>
            <a:r>
              <a:rPr lang="ru-RU" dirty="0" smtClean="0"/>
              <a:t>Воздух.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7672" y="900754"/>
            <a:ext cx="10602835" cy="38759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таковой закалки от пребывания на воздухе ощутить нельзя, но она, конечно же, есть. Проводить на свежем воздухе в летнее время года ребенок должен не менее 4 часов. Если есть возможность, то это время нужно максимально увеличить, что, несомненно, благоприятно отразиться на здоровье ребенка в любом возрасте.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игнорируя рекомендации медиков, родители могут существенно повысить иммунитет ребенка в летний период вне зависимости от того, повезут ли его к морю, или просто оздоровят в сельской местности.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55651" t="56916" r="5715" b="4278"/>
          <a:stretch/>
        </p:blipFill>
        <p:spPr>
          <a:xfrm>
            <a:off x="9703557" y="3821373"/>
            <a:ext cx="1897039" cy="2661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05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30</TotalTime>
  <Words>463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Главное мероприятие</vt:lpstr>
      <vt:lpstr>Консультация для родителей:  «Закаливание детей в летний период». (Первая младшая группа)</vt:lpstr>
      <vt:lpstr>Консультация для родителей:  «Закаливание детей в летний период» </vt:lpstr>
      <vt:lpstr>Использование природных факторов для закаливания детей летом</vt:lpstr>
      <vt:lpstr>Солнце.</vt:lpstr>
      <vt:lpstr>Вода</vt:lpstr>
      <vt:lpstr>Воздух.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родителей:  «Закаливание детей в летний период». (Первая младшая группа)</dc:title>
  <dc:creator>Светлана</dc:creator>
  <cp:lastModifiedBy>Буева</cp:lastModifiedBy>
  <cp:revision>7</cp:revision>
  <dcterms:created xsi:type="dcterms:W3CDTF">2020-06-25T10:37:21Z</dcterms:created>
  <dcterms:modified xsi:type="dcterms:W3CDTF">2020-06-26T09:49:38Z</dcterms:modified>
</cp:coreProperties>
</file>