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844824"/>
            <a:ext cx="7128792" cy="2016224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могут сделать родители, чтобы обеспечить речевую готовность ребёнка к школе?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00496" y="5357826"/>
            <a:ext cx="4891984" cy="1233120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Подготовил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учитель-логопед</a:t>
            </a:r>
          </a:p>
          <a:p>
            <a:pPr algn="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260648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учреждение </a:t>
            </a: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«Детский сад №3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711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548680"/>
            <a:ext cx="7992888" cy="5925272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создать в семье условия, благоприятные для общего и речевого развития детей;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проводить целенаправленную и систематическую работу по речевому развитию детей и необходимую коррекцию недостатков в развитии речи;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не ругать ребенка за неправильную речь;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ненавязчиво исправлять неправильное произношение;</a:t>
            </a:r>
          </a:p>
        </p:txBody>
      </p:sp>
    </p:spTree>
    <p:extLst>
      <p:ext uri="{BB962C8B-B14F-4D97-AF65-F5344CB8AC3E}">
        <p14:creationId xmlns:p14="http://schemas.microsoft.com/office/powerpoint/2010/main" xmlns="" val="15332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620688"/>
            <a:ext cx="7529264" cy="5853264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не заострять внимание на запинках и повторах слогов и слов;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осуществлять позитивный настрой ребенка на занятия с педагогами.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Необходимо учитывать важность речевого окружения ребенка. Речь должна быть четкой, ясной, грамотной, родителям необходимо как можно активнее способствовать накоплению словарного запаса детей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82176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8136904" cy="621330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Однако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часто родители не уделяют должного внимания борьбе с тем или иным речевым нарушением. Это связано с двумя причинами: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1) родители не слышат недостатков речи своих детей;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2) не придают им серьезного значения, полагая, что с возрастом эти недостатки исправятся сами собой.</a:t>
            </a:r>
          </a:p>
        </p:txBody>
      </p:sp>
    </p:spTree>
    <p:extLst>
      <p:ext uri="{BB962C8B-B14F-4D97-AF65-F5344CB8AC3E}">
        <p14:creationId xmlns:p14="http://schemas.microsoft.com/office/powerpoint/2010/main" xmlns="" val="130432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280920" cy="6285312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Но время, благоприятное для коррекционной работы, теряется, ребенок из детского сада уходит в школу, и недостатки речи начинают приносить ему немало огорчений. Сверстники высмеивают его, взрослые постоянно делают замечания, а в тетрадях появляются ошибки. Ребенок начинает стесняться, отказываться участвовать в праздниках. Он неуверенно чувствует себя, отвечая на уроках, переживает из-за неудовлетворительных оценок по русскому языку.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такой ситуации критические замечания и требования говорить правильно не дают нужного результата. Ребенку необходимо умело и вовремя помочь. При этом очевидно, что помощь именно родителей в коррекционной работе обязательна и чрезвычайно ценна.</a:t>
            </a:r>
          </a:p>
        </p:txBody>
      </p:sp>
    </p:spTree>
    <p:extLst>
      <p:ext uri="{BB962C8B-B14F-4D97-AF65-F5344CB8AC3E}">
        <p14:creationId xmlns:p14="http://schemas.microsoft.com/office/powerpoint/2010/main" xmlns="" val="80990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4945" y="2636912"/>
            <a:ext cx="80035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8557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234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Что могут сделать родители, чтобы обеспечить речевую готовность ребёнка к школе?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могут сделать родители, чтобы обеспечить речевую готовность ребёнка к школе?</dc:title>
  <dc:creator>Жанна</dc:creator>
  <cp:lastModifiedBy>Буева</cp:lastModifiedBy>
  <cp:revision>2</cp:revision>
  <dcterms:created xsi:type="dcterms:W3CDTF">2020-06-18T10:40:37Z</dcterms:created>
  <dcterms:modified xsi:type="dcterms:W3CDTF">2020-06-26T09:53:11Z</dcterms:modified>
</cp:coreProperties>
</file>