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" y="-24"/>
            <a:ext cx="91470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«Упражнения для устранения бокового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сигматизма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0199" y="4941168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учитель-логопед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990" y="68674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учреждение «Детский сад №3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5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Упражнение «МЫШОНОК ВЫГЛЯДЫВАЕТ ИЗ НОРКИ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3744416" cy="413732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улыбнуться,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сжав губы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Высовывать кончик языка то справа, то слева, у самого угла рта,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можно дальше.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537587" cy="334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6084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Упражнение «ЗАЙКА ПРЫГАЕТ С ГОРКИ И НА ГОРКУ»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4680520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губы растянуты в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улыбке, кончик языка ритмично перемещать в следующих направлениях: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середина верхней губы – правый угол рта (несколько раз подряд), середина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верхней губы – левый угол рта, правый угол рта – середина нижней губы, левый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угол рта – середина нижней губы.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61049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5452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3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Упражнение «СЛОМАННЫЕ ЧАСИКИ»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4258816" cy="442535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губы растянуты в улыбке, кончиком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языка ритмично прикасаться только к правому, или только к левому уголку рта.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0320"/>
            <a:ext cx="3996952" cy="3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7943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" y="1238122"/>
            <a:ext cx="389877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растянуть губы в улыбке. Кончиком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языка прикоснуться к уголку рта и двигать им вверх-вниз 5-10 секунд.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Повторить у другого уголка рта.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Упражнение «ПРОТИРАЕМ ОЧКИ»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20" y="2248464"/>
            <a:ext cx="4256399" cy="283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402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548680"/>
            <a:ext cx="8219256" cy="94096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Упражнение «ПТИЦЫ КЛЮЮТ КРОШКИ»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40324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растянуть губы в улыбке.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Несколько раз подряд прикасаться к одному уголку рта кончиком языка.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Повторить у другого уголка рта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59815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3862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19256" cy="1152128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Упражнение «ЯЗЫК ЦЕЛУЕТ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ЩЁЧКУ»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улыбнуться, высунуть кончик языка и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сильно потянуться им к щеке. Можно ритмично повторять это движение от трёх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пяти раз. Следить, чтобы кончик не загибался вниз или вверх.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95337"/>
            <a:ext cx="360175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587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Упражнение «СВИНКА ЧЕШЕТ СПИНКУ»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Слегка улыбнуться, покусать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правый, левый края языка, кончик языка. Повторить несколько раз.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55" y="1700808"/>
            <a:ext cx="4173381" cy="427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1916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469" y="2852936"/>
            <a:ext cx="800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6256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262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«Упражнения для устранения бокового сигматизма» </vt:lpstr>
      <vt:lpstr>Упражнение «МЫШОНОК ВЫГЛЯДЫВАЕТ ИЗ НОРКИ»</vt:lpstr>
      <vt:lpstr>Упражнение «ЗАЙКА ПРЫГАЕТ С ГОРКИ И НА ГОРКУ»</vt:lpstr>
      <vt:lpstr>Упражнение «СЛОМАННЫЕ ЧАСИКИ»</vt:lpstr>
      <vt:lpstr>Упражнение «ПРОТИРАЕМ ОЧКИ»</vt:lpstr>
      <vt:lpstr>Упражнение «ПТИЦЫ КЛЮЮТ КРОШКИ»</vt:lpstr>
      <vt:lpstr>Упражнение «ЯЗЫК ЦЕЛУЕТ ЩЁЧКУ»</vt:lpstr>
      <vt:lpstr>Упражнение «СВИНКА ЧЕШЕТ СПИНКУ»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«Упражн</dc:title>
  <dc:creator>Жанна</dc:creator>
  <cp:lastModifiedBy>Буева</cp:lastModifiedBy>
  <cp:revision>8</cp:revision>
  <dcterms:created xsi:type="dcterms:W3CDTF">2020-06-14T08:30:37Z</dcterms:created>
  <dcterms:modified xsi:type="dcterms:W3CDTF">2020-06-29T09:33:02Z</dcterms:modified>
</cp:coreProperties>
</file>