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1" r:id="rId3"/>
    <p:sldId id="262" r:id="rId4"/>
    <p:sldId id="264" r:id="rId5"/>
    <p:sldId id="265" r:id="rId6"/>
    <p:sldId id="260" r:id="rId7"/>
    <p:sldId id="267" r:id="rId8"/>
    <p:sldId id="268" r:id="rId9"/>
    <p:sldId id="269" r:id="rId10"/>
    <p:sldId id="270" r:id="rId11"/>
    <p:sldId id="263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86422" autoAdjust="0"/>
  </p:normalViewPr>
  <p:slideViewPr>
    <p:cSldViewPr>
      <p:cViewPr varScale="1">
        <p:scale>
          <a:sx n="76" d="100"/>
          <a:sy n="76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7E25-1FCC-4400-AF51-A89D1808322C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C509F-5341-4B9E-BDED-E3A58248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C509F-5341-4B9E-BDED-E3A58248C9F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3F17-A938-43FC-94DF-901F77F753D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459C-B098-4403-9F14-92CCC5976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 учреждение                                                                           «Детский сад №3 п.Теплое»</a:t>
            </a:r>
            <a:endParaRPr lang="ru-RU" dirty="0"/>
          </a:p>
        </p:txBody>
      </p:sp>
      <p:pic>
        <p:nvPicPr>
          <p:cNvPr id="4" name="Picture 2" descr="C:\Users\user\Desktop\1307932b86b260521429d6bfd6de46b4.jpg"/>
          <p:cNvPicPr>
            <a:picLocks noChangeAspect="1" noChangeArrowheads="1"/>
          </p:cNvPicPr>
          <p:nvPr/>
        </p:nvPicPr>
        <p:blipFill>
          <a:blip r:embed="rId3" cstate="print"/>
          <a:srcRect l="12500" t="7292" r="10937" b="4166"/>
          <a:stretch>
            <a:fillRect/>
          </a:stretch>
        </p:blipFill>
        <p:spPr bwMode="auto">
          <a:xfrm>
            <a:off x="1643042" y="1000108"/>
            <a:ext cx="6715172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507207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 воспитатели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второй младшей группы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Кузнецова Алла Алексеевна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Фетисова Жанна Юрьевна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2532" name="Picture 4" descr="C:\Users\user\Desktop\i (1).jpg"/>
          <p:cNvPicPr>
            <a:picLocks noChangeAspect="1" noChangeArrowheads="1"/>
          </p:cNvPicPr>
          <p:nvPr/>
        </p:nvPicPr>
        <p:blipFill>
          <a:blip r:embed="rId3" cstate="print"/>
          <a:srcRect r="3448"/>
          <a:stretch>
            <a:fillRect/>
          </a:stretch>
        </p:blipFill>
        <p:spPr bwMode="auto">
          <a:xfrm>
            <a:off x="2143108" y="500042"/>
            <a:ext cx="5731020" cy="4786346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500166" y="5429264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Торт со свечками на день рождения -  традиция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емьи  Щербаковых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48580"/>
            <a:ext cx="657229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8000"/>
                </a:solidFill>
              </a:rPr>
              <a:t>Семья – это счастье, любовь и удача,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Семья – это летом поездки на дачу.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Семья – это праздник, семейные даты,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Подарки, покупки, приятные траты.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Рождение детей, первый шаг, первый лепет,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Мечты о хорошем, волнение и трепет.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Семья – это труд, друг о друге забота,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Семья – это много домашней работы.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Семья – это важно!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Семья – это сложно!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Но счастливо жить одному невозможно!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Всегда будьте вместе, любовь берегите,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Обиды и ссоры подальше гоните,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Хотим, чтоб про вас говорили друзья:</a:t>
            </a:r>
            <a:br>
              <a:rPr lang="ru-RU" sz="2400" b="1" i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Какая хорошая эта семья! </a:t>
            </a:r>
            <a:endParaRPr lang="ru-RU" sz="2000" b="1" i="1" dirty="0" smtClean="0">
              <a:solidFill>
                <a:srgbClr val="008000"/>
              </a:solidFill>
            </a:endParaRPr>
          </a:p>
          <a:p>
            <a:r>
              <a:rPr lang="ru-RU" sz="2000" b="1" i="1" dirty="0" smtClean="0">
                <a:solidFill>
                  <a:srgbClr val="008000"/>
                </a:solidFill>
              </a:rPr>
              <a:t>                                                                       Мария </a:t>
            </a:r>
            <a:r>
              <a:rPr lang="ru-RU" sz="2000" b="1" i="1" dirty="0" err="1" smtClean="0">
                <a:solidFill>
                  <a:srgbClr val="008000"/>
                </a:solidFill>
              </a:rPr>
              <a:t>Лангер</a:t>
            </a:r>
            <a:endParaRPr lang="ru-RU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1357298"/>
            <a:ext cx="4714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500042"/>
            <a:ext cx="75724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ru-RU" sz="2000" b="1" dirty="0" smtClean="0"/>
              <a:t>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Семья — это отдельный неповторимый мир со своими уникальными традициями. Именно традиции создают неповторимую атмосферу в каждой семье.  Они хранят и защищают нас на протяжении всей жизни.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Традиции – это розовощекие красавицы, поющие на сцене народные песни, и шумная Масленица с душистыми блинами, пушистая верба на Вербное воскресенье и демонстрация в День Победы. А еще традиции – это мама, каждый вечер рассказывающая детям сказку на ночь, это папа, который превращается в Деда Мороза тайком на лестнице, и миллион мелочей, которые есть только в вашей семье и которые остаются с вами сладкими воспоминаниями о детстве.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 их создали, и они влияют на ваших детей. В первую очередь – показывают модель поведения, которую они заберут во взрослую жизнь.</a:t>
            </a:r>
            <a:endParaRPr lang="ru-RU" sz="20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85729"/>
            <a:ext cx="450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«Счастлив тот, кто                          счастлив у себя дома». 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Лев Толстой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371475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Традиции семьи…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них- мудрость наших предков.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Традиции семьи…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них времени печать.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Традиции семьи-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Прекрасное наследие.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мы будем детям завещать</a:t>
            </a:r>
            <a:r>
              <a:rPr lang="ru-RU" sz="2000" b="1" i="1" dirty="0" smtClean="0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ru-RU" sz="20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И.Некрасов</a:t>
            </a:r>
            <a:endParaRPr lang="ru-RU" sz="20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семья-счаст-ивая-45868513.jpg"/>
          <p:cNvPicPr>
            <a:picLocks noChangeAspect="1" noChangeArrowheads="1"/>
          </p:cNvPicPr>
          <p:nvPr/>
        </p:nvPicPr>
        <p:blipFill>
          <a:blip r:embed="rId3" cstate="print"/>
          <a:srcRect l="2110" t="2568" r="3539" b="10525"/>
          <a:stretch>
            <a:fillRect/>
          </a:stretch>
        </p:blipFill>
        <p:spPr bwMode="auto">
          <a:xfrm>
            <a:off x="3929058" y="500042"/>
            <a:ext cx="457203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Users\user\Desktop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7166"/>
            <a:ext cx="3929090" cy="30169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3357562"/>
            <a:ext cx="4572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Так каждый вечер мы устраиваемся у нашего семейного очага за вкусным ужином, рассказываем о прошедшем дне,  о своих планах и мечтах и просто радуемся , что мы вместе у костра».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Семья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Назаренко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user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143116"/>
            <a:ext cx="342902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71480"/>
            <a:ext cx="7226323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786454"/>
            <a:ext cx="5222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Семья Савиных «Пикник в хорошую погоду»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 l="5389" t="10969"/>
          <a:stretch>
            <a:fillRect/>
          </a:stretch>
        </p:blipFill>
        <p:spPr bwMode="auto">
          <a:xfrm>
            <a:off x="1357290" y="3643314"/>
            <a:ext cx="3714776" cy="2714645"/>
          </a:xfrm>
          <a:prstGeom prst="rect">
            <a:avLst/>
          </a:prstGeom>
          <a:noFill/>
        </p:spPr>
      </p:pic>
      <p:pic>
        <p:nvPicPr>
          <p:cNvPr id="4" name="Picture 3" descr="C:\Users\user\Desktop\i (3).jpg"/>
          <p:cNvPicPr>
            <a:picLocks noChangeAspect="1" noChangeArrowheads="1"/>
          </p:cNvPicPr>
          <p:nvPr/>
        </p:nvPicPr>
        <p:blipFill>
          <a:blip r:embed="rId4" cstate="print"/>
          <a:srcRect t="7363" b="9801"/>
          <a:stretch>
            <a:fillRect/>
          </a:stretch>
        </p:blipFill>
        <p:spPr bwMode="auto">
          <a:xfrm>
            <a:off x="1428728" y="357166"/>
            <a:ext cx="3505225" cy="2928958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57818" y="1428736"/>
            <a:ext cx="342902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«Наша традиция –устраивать для гостей чаепитие с самоваром. Он является для нас особенным ,самовар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расписан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нашей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родственницей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был передан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наследству 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карантина устраиваем чаепитие без гостей , всей семьей.»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Семья 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Маринчевых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i (3).jpg"/>
          <p:cNvPicPr>
            <a:picLocks noChangeAspect="1" noChangeArrowheads="1"/>
          </p:cNvPicPr>
          <p:nvPr/>
        </p:nvPicPr>
        <p:blipFill>
          <a:blip r:embed="rId3" cstate="print"/>
          <a:srcRect l="7430" r="5069" b="6802"/>
          <a:stretch>
            <a:fillRect/>
          </a:stretch>
        </p:blipFill>
        <p:spPr bwMode="auto">
          <a:xfrm>
            <a:off x="1428728" y="571480"/>
            <a:ext cx="3357586" cy="3447976"/>
          </a:xfrm>
          <a:prstGeom prst="rect">
            <a:avLst/>
          </a:prstGeom>
          <a:noFill/>
        </p:spPr>
      </p:pic>
      <p:pic>
        <p:nvPicPr>
          <p:cNvPr id="4100" name="Picture 4" descr="C:\Users\user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00042"/>
            <a:ext cx="3429024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4214818"/>
            <a:ext cx="70723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Масленица, старинный русский праздник. Праздник семейный, Весна всегда ассоциировалась с началом новой жизни, а значит и с продолжением Рода, с понятием Семья.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Проводы  русской зимы – традиция семьи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Макушиных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7166"/>
            <a:ext cx="6072230" cy="4992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5103674"/>
            <a:ext cx="74295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Новогодняя традиция- встречать Новый год в кругу семьи.. И неважно, молодая у вас семья или нет.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Семья Суриных.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71475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7166"/>
            <a:ext cx="6715172" cy="5127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5572140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Новый год  - праздник семейный.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Семья Салиховых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215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Буева</cp:lastModifiedBy>
  <cp:revision>39</cp:revision>
  <dcterms:created xsi:type="dcterms:W3CDTF">2020-06-21T08:36:09Z</dcterms:created>
  <dcterms:modified xsi:type="dcterms:W3CDTF">2020-06-29T09:27:34Z</dcterms:modified>
</cp:coreProperties>
</file>