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7" r:id="rId14"/>
    <p:sldId id="268" r:id="rId15"/>
    <p:sldId id="269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5439-F806-4699-B63A-2F1C54F7A84C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4FD1-0CD4-4980-ABDE-2528FBA2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9344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5439-F806-4699-B63A-2F1C54F7A84C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4FD1-0CD4-4980-ABDE-2528FBA2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6112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5439-F806-4699-B63A-2F1C54F7A84C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4FD1-0CD4-4980-ABDE-2528FBA2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2721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5439-F806-4699-B63A-2F1C54F7A84C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4FD1-0CD4-4980-ABDE-2528FBA2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1360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5439-F806-4699-B63A-2F1C54F7A84C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4FD1-0CD4-4980-ABDE-2528FBA2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523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5439-F806-4699-B63A-2F1C54F7A84C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4FD1-0CD4-4980-ABDE-2528FBA2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908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5439-F806-4699-B63A-2F1C54F7A84C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4FD1-0CD4-4980-ABDE-2528FBA2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283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5439-F806-4699-B63A-2F1C54F7A84C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4FD1-0CD4-4980-ABDE-2528FBA2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5676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5439-F806-4699-B63A-2F1C54F7A84C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4FD1-0CD4-4980-ABDE-2528FBA2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8990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5439-F806-4699-B63A-2F1C54F7A84C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4FD1-0CD4-4980-ABDE-2528FBA2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410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5439-F806-4699-B63A-2F1C54F7A84C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4FD1-0CD4-4980-ABDE-2528FBA2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8196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15439-F806-4699-B63A-2F1C54F7A84C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C4FD1-0CD4-4980-ABDE-2528FBA2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1639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714488"/>
            <a:ext cx="7772400" cy="1470025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Простые опыты с водой в домашних условиях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4214818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воспитатель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средней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Зайцева Г.А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1429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МКДОУ «Детский сад №3 п.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Теплое»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Тульская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Тепло-Огаревский район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4448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704856" cy="5616624"/>
          </a:xfrm>
        </p:spPr>
        <p:txBody>
          <a:bodyPr/>
          <a:lstStyle/>
          <a:p>
            <a:pPr lvl="0"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Исследуем различные состояния воды. Топим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лед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этого эксперимента – убедиться в том, что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лед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та же вода,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другом состоянии.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Заранее подготовьте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 стакана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водой 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льдом.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начале поинтересуйтесь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ребенка, как он думает, что будет в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стаканчике,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оставить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в комнате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целый день. Ну а потом вместе проверьте его доводы, поставив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стакан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микроволновку.</a:t>
            </a: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3523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C:\Users\Галина\Downloads\istock_000016044186medium-waterglass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24744"/>
            <a:ext cx="3181350" cy="383945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Галина\Downloads\DSC_8392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96966" y="1124744"/>
            <a:ext cx="3524250" cy="38394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840264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632848" cy="5616624"/>
          </a:xfrm>
        </p:spPr>
        <p:txBody>
          <a:bodyPr>
            <a:normAutofit/>
          </a:bodyPr>
          <a:lstStyle/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Исследуем твердые состояния воды. Носим «воду в решете»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опыте мы обратим внимание ребенка на то, что в разных состояниях вода ведет себя по-разному. Спросите юного исследователя, можно ли унести воду в решете. И хотя ребенок, скорее всего, ответит правильно, вместе наглядно проверьте это – возьмите сито или дуршлаг и вылейте в него воду.</a:t>
            </a:r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9428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C:\Users\Галина\Downloads\10_voda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81127" y="928760"/>
            <a:ext cx="6480720" cy="5020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905780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764704"/>
            <a:ext cx="7560840" cy="5472608"/>
          </a:xfrm>
        </p:spPr>
        <p:txBody>
          <a:bodyPr>
            <a:normAutofit/>
          </a:bodyPr>
          <a:lstStyle/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потом попробуйте проделать то же самое со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льдом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Ребенок своими глазами увидит, что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останется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сите, а заодно и поймет, что воду в решете пронести можно! Только, если она в одном из своих твердых состояний.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Попросите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сформулировать своими словами, почему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лед остается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сите. Малыш будет учиться излагать свои мысли и лучше поймет сам эксперимент. 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Вывод: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 своих твердых состояниях вода сохраняет форму и не растекается.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60748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C:\Users\Галина\Downloads\13_led-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48680"/>
            <a:ext cx="6840760" cy="518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86221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6120680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smtClean="0"/>
              <a:t>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Исследуем различные состояния воды. Газообразное состояние</a:t>
            </a:r>
          </a:p>
          <a:p>
            <a:pPr algn="l"/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ель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этого эксперимента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–убедиться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том, что пар состоит из воды. И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познакомиться с третьим состоянием воды – газообразным.</a:t>
            </a:r>
          </a:p>
          <a:p>
            <a:pPr algn="l"/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Подготовьте небольшое карманное зеркало. Налейте в кружку кипяток. Рассмотрите пар, исходящий от воды, объясните, откуда он появился. Затем подержите зеркало над кружкой. </a:t>
            </a:r>
            <a:endParaRPr lang="ru-RU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Буквально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несколько секунд можно будет увидеть, что на зеркале появились капельки воды. Пускай ребенок потрогает зеркало и убедится, что оно мокрое. Произошло это от охлаждения пара. </a:t>
            </a:r>
            <a:endParaRPr lang="ru-RU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Вывод: пар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тоже вода, только в виде газа. Ну или, если говорить простыми словами, пар состоит из воды.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18652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C:\Users\Галина\Downloads\5_pa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764704"/>
            <a:ext cx="7344816" cy="54726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20798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776864" cy="5832648"/>
          </a:xfrm>
        </p:spPr>
        <p:txBody>
          <a:bodyPr>
            <a:normAutofit/>
          </a:bodyPr>
          <a:lstStyle/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 с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испарением воды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того, как ребенок убедится, что нагретая вода может превращаться в пар, самое время провести долгосрочный опыт с испарением воды. Ну не то, что бы он очень долгий, но несколько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дней понадобится.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Итак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ребенок наливает в прозрачный стакан воды и отмечает на стакане маркером уровень, до которого наполнен стакан. По прошествии 3-4 дней будет хорошо видно, что воды в стакане заметно поубавилось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Вода непрерывно испаряется со своей поверхности при положительной температуре воздуха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1693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C:\Users\Галина\Downloads\4_ispa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620688"/>
            <a:ext cx="6480719" cy="49685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435690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620688"/>
            <a:ext cx="6984776" cy="5400600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Формировать у детей знания о свойствах воды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pPr lvl="0"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Продолжать знакомить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со свойствами воды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любознательность, мышление и речь детей; ввести в активный словарь детей слова: жидкость, бесцветная, безвкусная, прозрачная.</a:t>
            </a:r>
          </a:p>
          <a:p>
            <a:pPr lvl="0"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познавательную активность детей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735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620688"/>
            <a:ext cx="7488832" cy="5544616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Проверяем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как взаимодействуют масло и вода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опыт был нагляднее, я рекомендую подкрасить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например, гуашью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Добавив в воду немного масла, закрываем сосуд крышкой и хорошо-хорошо взбалтываем. Только, как бы мы ни старались, масло все равно с водой не смешается и окажется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сверху 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красиво расстилаться на поверхности крашеной воды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Спросите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ребенка, почему так произошло.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 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масло легче воды.</a:t>
            </a:r>
          </a:p>
          <a:p>
            <a:pPr algn="l"/>
            <a:endParaRPr lang="ru-RU" sz="2400" dirty="0"/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6779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C:\Users\Галина\Downloads\18_maslo3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14500" y="692697"/>
            <a:ext cx="6097860" cy="540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229790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72808" cy="5544616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лучших способов познакомить ребенка с физическими свойствами вещей – это проведение опытов.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Самое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простое и привычное вещество, которое необходимо исследовать в первую очередь – это вода.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Предлагаю простые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опыты с водой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 можно провести с  детьми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домашних условиях 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2402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692696"/>
            <a:ext cx="7200800" cy="5256584"/>
          </a:xfrm>
        </p:spPr>
        <p:txBody>
          <a:bodyPr>
            <a:normAutofit/>
          </a:bodyPr>
          <a:lstStyle/>
          <a:p>
            <a:pPr lvl="0"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Исследуем свойства воды. Вкус</a:t>
            </a:r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C:\Users\Галина\Downloads\49956_008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24744"/>
            <a:ext cx="8064896" cy="5328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735401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620688"/>
            <a:ext cx="7560840" cy="5688632"/>
          </a:xfrm>
        </p:spPr>
        <p:txBody>
          <a:bodyPr>
            <a:normAutofit fontScale="92500" lnSpcReduction="20000"/>
          </a:bodyPr>
          <a:lstStyle/>
          <a:p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Вода обладает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рядом уникальных свойств, о которых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интересно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узнать.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обычной жизни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ребенок часто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взаимодействует с водой и поэтому сам уже давно интуитивно понял, что она не имеет ни формы, ни вкуса. Однако такие опыты все-таки нужны для того, чтобы акцентировать внимание ребенка на этих свойствах и показать, что вода – это уникальное вещество.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опыта заранее подготовьте три стакана питьевой воды. В один стакан добавьте сахар, в другой – сок лимона, в третий ничего не добавляйте. Дайте ребенку попробовать воду из каждого стакана, при этом, не сообщая, что в них находится. Попросите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угадать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каком из этих стаканов находится только лишь вода, и что добавлено в другие стаканчики.</a:t>
            </a:r>
          </a:p>
          <a:p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Вода сама по себе не имеет никакого вкуса. Но при этом легко смешивается с другими веществами и приобретает благодаря ним вкусовую окраску.</a:t>
            </a:r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2724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704856" cy="5544616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Следующее свойство воды – отсутствие формы. Увидеть это свойство легко, если переливать воду в разные сосуды или разливать ее по подносу.</a:t>
            </a:r>
          </a:p>
          <a:p>
            <a:endParaRPr lang="ru-RU" dirty="0"/>
          </a:p>
        </p:txBody>
      </p:sp>
      <p:pic>
        <p:nvPicPr>
          <p:cNvPr id="5" name="Рисунок 4" descr="C:\Users\Галина\Downloads\drinking-wate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988840"/>
            <a:ext cx="7416824" cy="453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613580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848872" cy="5688632"/>
          </a:xfrm>
        </p:spPr>
        <p:txBody>
          <a:bodyPr>
            <a:norm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Попросите ребенка налить на поднос немного воды и зарисовать образовавшуюся лужицу. Затем сотрите эту лужицу губкой и снова налейте воду на поднос. Сравните вместе с ребенком рисунок первой лужицы с тем, что получилось на этот раз. Обратите внимание ребенка, что форма лужиц не одинакова, значит, постоянной формы вода не имеет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 :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Вода не имеет формы</a:t>
            </a: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C:\Users\Галина\Downloads\2_forma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924944"/>
            <a:ext cx="5472608" cy="37444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733168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904656"/>
          </a:xfrm>
        </p:spPr>
        <p:txBody>
          <a:bodyPr>
            <a:normAutofit/>
          </a:bodyPr>
          <a:lstStyle/>
          <a:p>
            <a:pPr lvl="0"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Исследуем свойства воды. Прозрачность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Налейте в один стакан воду, а в другой – молоко, опустите в стаканы две ложки (или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палочки)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попросите ребенка объяснить, почему в одном стакане ложка видна, а в другом – нет.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осталось только услышать от ребенка главный вывод эксперимента – вода прозрачная. </a:t>
            </a:r>
          </a:p>
        </p:txBody>
      </p:sp>
    </p:spTree>
    <p:extLst>
      <p:ext uri="{BB962C8B-B14F-4D97-AF65-F5344CB8AC3E}">
        <p14:creationId xmlns:p14="http://schemas.microsoft.com/office/powerpoint/2010/main" xmlns="" val="1569957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C:\Users\Галина\Downloads\hello_html_m4d28d7e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764704"/>
            <a:ext cx="6696744" cy="48245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709551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781</Words>
  <Application>Microsoft Office PowerPoint</Application>
  <PresentationFormat>Экран (4:3)</PresentationFormat>
  <Paragraphs>44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Простые опыты с водой в домашних условиях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Галина</dc:creator>
  <cp:lastModifiedBy>Буева</cp:lastModifiedBy>
  <cp:revision>12</cp:revision>
  <dcterms:created xsi:type="dcterms:W3CDTF">2020-06-28T19:47:58Z</dcterms:created>
  <dcterms:modified xsi:type="dcterms:W3CDTF">2020-06-29T09:25:52Z</dcterms:modified>
</cp:coreProperties>
</file>