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9" r:id="rId3"/>
    <p:sldId id="264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2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1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6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7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7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1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14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6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30F9E-7BE2-4389-937C-85FA7545D937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1169" y="140677"/>
            <a:ext cx="880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3569" y="5568462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старшей группы: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4887176"/>
            <a:ext cx="1859441" cy="1859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1910863"/>
            <a:ext cx="9671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клеточки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9624" y="128954"/>
            <a:ext cx="104114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сказал, что у малышей не бывает диктантов?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Настоящий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 по клеточкам понравится не только детям-дошкольникам, но и школьникам. Это интересное задание на внимательность и умение различать направления: вправо-влево, вниз - вверх. Весь диктант заключается в рисовании коротеньких линий на обычном тетрадном листе в клеточку.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на листочке появляется фигурка. Это может быть цветок, птичка, машинка или еще какой-то объект. Фигурка появится, если диктант был выполнен правильно и ребенок нигде не ошибся.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графический диктант: развлечение или обучение?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диктанты направлены на: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мелкой моторики;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произвольного внимания;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координации движений;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усидчивости;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пространственного воображения;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словарного запаса;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орфографической зоркости.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370" y="138023"/>
            <a:ext cx="10515600" cy="64180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Естественно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графические диктанты-это еще и эффективная подготовка руки к письму, к ориентированию по листу тетради. Простые графические диктанты прекрасно помогают родителям и учителям предотвратить многие сложности на начальном  этапе учебы в школе.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рассеянность, неумение сконцентрироваться, неусидчивость, орфографическая невнимательность.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Дети, как правило, очень любят рисовать по клеточкам, это увлекательно и полезно. Этот способ развития необходимых навыков-игровой на все сто процентов. Для летнего периода-это вообще находка. Графическими диктантами можно заниматься в дороге, в парке, на пляже или даче. Это позволит разнообразить ежедневные игры и занятия.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Графические диктанты можно сделать общим семейным занятием-меняться ролями с ребенком, устраивать соревнования: кто быстрее, кто точнее и т.д. И конечно же, любое из заданий можно расширить: раскрась получившийся рисунок, вспомни стихотворение, отгадай загадку об этом объекте и т.п.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графический диктант?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обучение через развлечение, приятное и полезное времяпровождение с детьми и конечно незаменимый помощник в подготовке ребенка к школе.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990" y="138021"/>
            <a:ext cx="3390180" cy="6288658"/>
          </a:xfrm>
        </p:spPr>
        <p:txBody>
          <a:bodyPr anchor="t"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Сергей Михалков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Кошки-Мышки»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Кошка Мышке: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дружить!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будем этой дружбой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смерти дорожить.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Мышка,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цель твоя близка,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наша дружба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коротка!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Кошка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тебя понять!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что смекалки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мышек не отнять!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61" r="4421" b="2892"/>
          <a:stretch/>
        </p:blipFill>
        <p:spPr>
          <a:xfrm>
            <a:off x="8005607" y="612475"/>
            <a:ext cx="4066788" cy="61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61" r="4244" b="3019"/>
          <a:stretch/>
        </p:blipFill>
        <p:spPr>
          <a:xfrm>
            <a:off x="224286" y="138021"/>
            <a:ext cx="40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894" r="4244" b="3144"/>
          <a:stretch/>
        </p:blipFill>
        <p:spPr>
          <a:xfrm>
            <a:off x="4315772" y="257671"/>
            <a:ext cx="3583636" cy="5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250" r="4526" b="14171"/>
          <a:stretch/>
        </p:blipFill>
        <p:spPr>
          <a:xfrm>
            <a:off x="302178" y="1984076"/>
            <a:ext cx="3553830" cy="4779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4360" r="4065" b="3271"/>
          <a:stretch/>
        </p:blipFill>
        <p:spPr>
          <a:xfrm>
            <a:off x="8514448" y="112452"/>
            <a:ext cx="3616385" cy="54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45721" y="235379"/>
            <a:ext cx="2892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Сказали мне родители -</a:t>
            </a:r>
          </a:p>
          <a:p>
            <a:r>
              <a:rPr lang="ru-RU" dirty="0"/>
              <a:t>Улитки все вредители!</a:t>
            </a:r>
          </a:p>
          <a:p>
            <a:r>
              <a:rPr lang="ru-RU" dirty="0"/>
              <a:t>Неправда, что вредители!</a:t>
            </a:r>
          </a:p>
          <a:p>
            <a:r>
              <a:rPr lang="ru-RU" dirty="0"/>
              <a:t>Бабуля, ты их видела?!</a:t>
            </a:r>
          </a:p>
          <a:p>
            <a:r>
              <a:rPr lang="ru-RU" dirty="0"/>
              <a:t>Они же чудо с рожками -</a:t>
            </a:r>
          </a:p>
          <a:p>
            <a:r>
              <a:rPr lang="ru-RU" dirty="0"/>
              <a:t>Любуюсь ими крошками!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9118120" y="5565967"/>
            <a:ext cx="2838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лесной полянке чудо -</a:t>
            </a:r>
          </a:p>
          <a:p>
            <a:r>
              <a:rPr lang="ru-RU" dirty="0" smtClean="0"/>
              <a:t>На </a:t>
            </a:r>
            <a:r>
              <a:rPr lang="ru-RU" dirty="0"/>
              <a:t>цветочках  бантики,</a:t>
            </a:r>
          </a:p>
          <a:p>
            <a:r>
              <a:rPr lang="ru-RU" dirty="0" smtClean="0"/>
              <a:t>Это </a:t>
            </a:r>
            <a:r>
              <a:rPr lang="ru-RU" dirty="0"/>
              <a:t>бабочки расселись</a:t>
            </a:r>
          </a:p>
          <a:p>
            <a:r>
              <a:rPr lang="ru-RU" dirty="0" smtClean="0"/>
              <a:t>Как </a:t>
            </a:r>
            <a:r>
              <a:rPr lang="ru-RU" dirty="0"/>
              <a:t>цветные фантики.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576" y="5657671"/>
            <a:ext cx="3436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Лишь пригрело солнце ярко,</a:t>
            </a:r>
          </a:p>
          <a:p>
            <a:r>
              <a:rPr lang="ru-RU" dirty="0" smtClean="0"/>
              <a:t>Но </a:t>
            </a:r>
            <a:r>
              <a:rPr lang="ru-RU" dirty="0"/>
              <a:t>ещё совсем не жарко.</a:t>
            </a:r>
          </a:p>
          <a:p>
            <a:r>
              <a:rPr lang="ru-RU" dirty="0"/>
              <a:t>Разноцветный сарафан</a:t>
            </a:r>
          </a:p>
          <a:p>
            <a:r>
              <a:rPr lang="ru-RU" dirty="0" smtClean="0"/>
              <a:t>Одевает </a:t>
            </a:r>
            <a:r>
              <a:rPr lang="ru-RU" dirty="0"/>
              <a:t>наш тюльпан</a:t>
            </a:r>
          </a:p>
        </p:txBody>
      </p:sp>
    </p:spTree>
    <p:extLst>
      <p:ext uri="{BB962C8B-B14F-4D97-AF65-F5344CB8AC3E}">
        <p14:creationId xmlns:p14="http://schemas.microsoft.com/office/powerpoint/2010/main" val="15824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39" r="4675" b="5683"/>
          <a:stretch/>
        </p:blipFill>
        <p:spPr>
          <a:xfrm>
            <a:off x="8359190" y="1388852"/>
            <a:ext cx="3600000" cy="5286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361" r="4244" b="5784"/>
          <a:stretch/>
        </p:blipFill>
        <p:spPr>
          <a:xfrm>
            <a:off x="391120" y="1332331"/>
            <a:ext cx="3705663" cy="54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361" r="4421" b="3271"/>
          <a:stretch/>
        </p:blipFill>
        <p:spPr>
          <a:xfrm>
            <a:off x="4316805" y="0"/>
            <a:ext cx="3602341" cy="54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5207" y="188523"/>
            <a:ext cx="2806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Плывет, плывет кораблик</a:t>
            </a:r>
          </a:p>
          <a:p>
            <a:r>
              <a:rPr lang="ru-RU" dirty="0"/>
              <a:t>В далекие края.</a:t>
            </a:r>
          </a:p>
          <a:p>
            <a:r>
              <a:rPr lang="ru-RU" dirty="0"/>
              <a:t>Кто капитан кораблика?</a:t>
            </a:r>
          </a:p>
          <a:p>
            <a:r>
              <a:rPr lang="ru-RU" dirty="0"/>
              <a:t>Конечно, это я!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75733" y="188522"/>
            <a:ext cx="2783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весёлый стук колёс</a:t>
            </a:r>
          </a:p>
          <a:p>
            <a:r>
              <a:rPr lang="ru-RU" dirty="0"/>
              <a:t>Мчит по рельсам паровоз:</a:t>
            </a:r>
          </a:p>
          <a:p>
            <a:r>
              <a:rPr lang="ru-RU" dirty="0"/>
              <a:t>Дым, пуская на лету,</a:t>
            </a:r>
          </a:p>
          <a:p>
            <a:r>
              <a:rPr lang="ru-RU" dirty="0"/>
              <a:t>Паровоз гудит: ту - ту!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9381" y="5182894"/>
            <a:ext cx="2869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Подними свои глаза.</a:t>
            </a:r>
          </a:p>
          <a:p>
            <a:r>
              <a:rPr lang="ru-RU" dirty="0"/>
              <a:t>Видишь, в небе стрекоза?</a:t>
            </a:r>
          </a:p>
          <a:p>
            <a:r>
              <a:rPr lang="ru-RU" dirty="0"/>
              <a:t>Стрекозу ведет пилот,</a:t>
            </a:r>
          </a:p>
          <a:p>
            <a:r>
              <a:rPr lang="ru-RU" dirty="0"/>
              <a:t>В стрекозе летит народ.</a:t>
            </a:r>
          </a:p>
          <a:p>
            <a:r>
              <a:rPr lang="ru-RU" dirty="0"/>
              <a:t>Если нужно, много груза</a:t>
            </a:r>
          </a:p>
          <a:p>
            <a:r>
              <a:rPr lang="ru-RU" dirty="0"/>
              <a:t>Стрекоза перевезет.</a:t>
            </a:r>
          </a:p>
        </p:txBody>
      </p:sp>
    </p:spTree>
    <p:extLst>
      <p:ext uri="{BB962C8B-B14F-4D97-AF65-F5344CB8AC3E}">
        <p14:creationId xmlns:p14="http://schemas.microsoft.com/office/powerpoint/2010/main" val="64813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602</TotalTime>
  <Words>347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    Естественно, графические диктанты-это еще и эффективная подготовка руки к письму, к ориентированию по листу тетради. Простые графические диктанты прекрасно помогают родителям и учителям предотвратить многие сложности на начальном  этапе учебы в школе. Это рассеянность, неумение сконцентрироваться, неусидчивость, орфографическая невнимательность.     Дети, как правило, очень любят рисовать по клеточкам, это увлекательно и полезно. Этот способ развития необходимых навыков-игровой на все сто процентов. Для летнего периода-это вообще находка. Графическими диктантами можно заниматься в дороге, в парке, на пляже или даче. Это позволит разнообразить ежедневные игры и занятия.      Графические диктанты можно сделать общим семейным занятием-меняться ролями с ребенком, устраивать соревнования: кто быстрее, кто точнее и т.д. И конечно же, любое из заданий можно расширить: раскрась получившийся рисунок, вспомни стихотворение, отгадай загадку об этом объекте и т.п.     Что же такое графический диктант? Это обучение через развлечение, приятное и полезное времяпровождение с детьми и конечно незаменимый помощник в подготовке ребенка к школе. </vt:lpstr>
      <vt:lpstr>    Сергей Михалков «Кошки-Мышки»  Сказала Кошка Мышке: -Давай с тобой дружить! И будем этой дружбой До смерти дорожить.  -Боюсь, - сказала Мышка, - Что цель твоя близка, И будет наша дружба Предельно коротка!  - Hу, что ж!- сказала Кошка.- Могу тебя понять! Я вижу, что смекалки У мышек не отнять!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</cp:revision>
  <dcterms:created xsi:type="dcterms:W3CDTF">2020-05-18T18:58:27Z</dcterms:created>
  <dcterms:modified xsi:type="dcterms:W3CDTF">2020-06-28T11:51:09Z</dcterms:modified>
</cp:coreProperties>
</file>