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00166" y="2786058"/>
            <a:ext cx="655272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dirty="0" smtClean="0"/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+mj-lt"/>
                <a:cs typeface="Estrangelo Edessa" panose="03080600000000000000" pitchFamily="66" charset="0"/>
              </a:rPr>
              <a:t>Когда ребенка можно оставлять одного?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+mj-lt"/>
                <a:cs typeface="Estrangelo Edessa" panose="03080600000000000000" pitchFamily="66" charset="0"/>
              </a:rPr>
              <a:t>И каким образом к этому приучать?</a:t>
            </a:r>
            <a:endParaRPr lang="ru-RU" sz="4400" b="1" dirty="0">
              <a:solidFill>
                <a:srgbClr val="002060"/>
              </a:solidFill>
              <a:latin typeface="+mj-lt"/>
              <a:cs typeface="Estrangelo Edessa" panose="03080600000000000000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0"/>
            <a:ext cx="8215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МКДОУ «Детский сад №3 п. Тёплое» Тульская область Тёпло-Огаревский  район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94" y="1071546"/>
            <a:ext cx="3500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 воспитатель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одготовительной к школе группы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Безбородова Л.Н.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78385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БЛАГОДАРИМ ЗА ВНИМАНИЕ!</a:t>
            </a:r>
            <a:endParaRPr lang="ru-RU" sz="3600" dirty="0"/>
          </a:p>
        </p:txBody>
      </p:sp>
      <p:pic>
        <p:nvPicPr>
          <p:cNvPr id="3079" name="Picture 7" descr="C:\Users\оксана\Pictures\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1556792"/>
            <a:ext cx="5328592" cy="41044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432170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42"/>
            <a:ext cx="828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Цель: Учить детей правильно вести себя дома, когда остаются одни.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785926"/>
            <a:ext cx="81439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Задачи: Формировать у детей умение самостоятельно применять знания в разнообразных ситуациях.</a:t>
            </a:r>
          </a:p>
          <a:p>
            <a:r>
              <a:rPr lang="ru-RU" sz="2000" dirty="0" smtClean="0"/>
              <a:t>Воспитывать у детей желание соблюдать правила безопасности в доме, если </a:t>
            </a:r>
            <a:r>
              <a:rPr lang="ru-RU" sz="2000" smtClean="0"/>
              <a:t>остаются одни.</a:t>
            </a:r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628800"/>
            <a:ext cx="7931224" cy="1080120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cs typeface="Aharoni" panose="02010803020104030203" pitchFamily="2" charset="-79"/>
              </a:rPr>
              <a:t>В 6-7 лет вы уже можете оставить ребенка одного. Совершенно одного, без бабушки. Это даже необходимо делать, чтобы воспитать в нем чувство ответственности и самостоятельность, но делать это надо очень осторожно</a:t>
            </a:r>
            <a:r>
              <a:rPr lang="ru-RU" sz="3200" dirty="0" smtClean="0">
                <a:cs typeface="Aharoni" panose="02010803020104030203" pitchFamily="2" charset="-79"/>
              </a:rPr>
              <a:t>. Как же приучать ребенка оставаться одному?</a:t>
            </a:r>
            <a:endParaRPr lang="ru-RU" sz="3200" dirty="0"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87383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6178698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1. Начинайте постепенно. </a:t>
            </a:r>
            <a:r>
              <a:rPr lang="ru-RU" sz="2400" dirty="0"/>
              <a:t>С</a:t>
            </a:r>
            <a:r>
              <a:rPr lang="ru-RU" sz="2400" dirty="0" smtClean="0"/>
              <a:t>начала </a:t>
            </a:r>
            <a:r>
              <a:rPr lang="ru-RU" sz="2400" dirty="0"/>
              <a:t>вы можете оставить ребенка на короткий промежуток времени. Его длительность зависит от особенностей ребенка. Для кого-то пять минут много, а кто-то спокойно высидит полчаса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2.  Подготовьте его. </a:t>
            </a:r>
            <a:r>
              <a:rPr lang="ru-RU" sz="2400" dirty="0"/>
              <a:t>За несколько дней вы должны сказать: </a:t>
            </a:r>
            <a:r>
              <a:rPr lang="ru-RU" sz="2400" dirty="0" smtClean="0"/>
              <a:t>«Я </a:t>
            </a:r>
            <a:r>
              <a:rPr lang="ru-RU" sz="2400" dirty="0"/>
              <a:t>в пятницу на полчаса отлучусь в магазин. Ты не возражаешь? Ты сможешь побыть один? Или лучше позвать бабушку?" И только в том случае, если ребенок согласится, вы можете начинать эксперимент. </a:t>
            </a:r>
            <a:r>
              <a:rPr lang="ru-RU" sz="2400" dirty="0" smtClean="0"/>
              <a:t>В </a:t>
            </a:r>
            <a:r>
              <a:rPr lang="ru-RU" sz="2400" dirty="0"/>
              <a:t>6 лет у ребенка появляется потребность к самостоятельности, и ваш уход эту потребность удовлетворяет. </a:t>
            </a:r>
            <a:r>
              <a:rPr lang="ru-RU" sz="2400" dirty="0" smtClean="0"/>
              <a:t> </a:t>
            </a:r>
            <a:r>
              <a:rPr lang="ru-RU" sz="2400" dirty="0"/>
              <a:t>Если ребенок вам не доверяет, он ни за что </a:t>
            </a:r>
            <a:r>
              <a:rPr lang="ru-RU" sz="2400" dirty="0" smtClean="0"/>
              <a:t>вас не отпустит.  Первое отсутствие не должно длиться 10-15 минут. 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0922795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04664"/>
            <a:ext cx="4392487" cy="561662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60648"/>
            <a:ext cx="4114800" cy="5865515"/>
          </a:xfrm>
        </p:spPr>
        <p:txBody>
          <a:bodyPr>
            <a:normAutofit/>
          </a:bodyPr>
          <a:lstStyle/>
          <a:p>
            <a:r>
              <a:rPr lang="ru-RU" sz="2800" dirty="0" smtClean="0"/>
              <a:t>3. </a:t>
            </a:r>
            <a:r>
              <a:rPr lang="ru-RU" sz="2800" dirty="0"/>
              <a:t>В</a:t>
            </a:r>
            <a:r>
              <a:rPr lang="ru-RU" sz="2800" dirty="0" smtClean="0"/>
              <a:t>ремя </a:t>
            </a:r>
            <a:r>
              <a:rPr lang="ru-RU" sz="2800" dirty="0"/>
              <a:t>нахождения малыша дома одного нужно увеличивать постепенно. Психологи не рекомендуют оставлять семилетних детей более чем на один час. Потом ребенок может просто соскучиться и найти себе развлечение, которое родителей не обрадует. 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9417579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042794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4. </a:t>
            </a:r>
            <a:r>
              <a:rPr lang="ru-RU" sz="2700" dirty="0" smtClean="0"/>
              <a:t>Ребенок </a:t>
            </a:r>
            <a:r>
              <a:rPr lang="ru-RU" sz="2700" dirty="0"/>
              <a:t>должен </a:t>
            </a:r>
            <a:r>
              <a:rPr lang="ru-RU" sz="2700" dirty="0" smtClean="0"/>
              <a:t> </a:t>
            </a:r>
            <a:r>
              <a:rPr lang="ru-RU" sz="2700" dirty="0"/>
              <a:t>знать, куда, зачем вы пошли и когда вернетесь. В этом возрасте дети уже умеют пользоваться часами, поэтому покажите, где будут стрелки, когда вы придете. И обязательно будьте пунктуальными — не задерживайтесь даже на несколько минут. Малыш должен быть уверен в вас, тогда он тоже станет более дисциплинированным.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5. Дайте ребенку короткие инструкции, примите меры безопасности (закройте балкон, розетки, выключите плиту и т.д.)</a:t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6. </a:t>
            </a:r>
            <a:r>
              <a:rPr lang="ru-RU" sz="2700" dirty="0"/>
              <a:t>Лучше всего на это время дать ребенку задание, которым он увлечется и выполнит с удовольствием. “Когда я приду, ты мне покажешь свой рисунок, и мы обязательно повесим его на стену”. </a:t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endParaRPr lang="ru-RU" sz="2700" dirty="0"/>
          </a:p>
        </p:txBody>
      </p:sp>
    </p:spTree>
    <p:extLst>
      <p:ext uri="{BB962C8B-B14F-4D97-AF65-F5344CB8AC3E}">
        <p14:creationId xmlns="" xmlns:p14="http://schemas.microsoft.com/office/powerpoint/2010/main" val="28344179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42106"/>
            <a:ext cx="4320480" cy="57150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32656"/>
            <a:ext cx="3826768" cy="652534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7. </a:t>
            </a:r>
            <a:r>
              <a:rPr lang="ru-RU" sz="2400" dirty="0"/>
              <a:t>Когда вернетесь, поинтересуйтесь, чем малыш все это время занимался. И если он все-таки нашалил, не судите его строго, но обязательно объясните, почему так делать нельзя. </a:t>
            </a:r>
            <a:endParaRPr lang="ru-RU" sz="2400" dirty="0" smtClean="0"/>
          </a:p>
          <a:p>
            <a:r>
              <a:rPr lang="ru-RU" sz="2400" dirty="0" smtClean="0"/>
              <a:t>8. </a:t>
            </a:r>
            <a:r>
              <a:rPr lang="ru-RU" sz="2400" dirty="0"/>
              <a:t>Психологи не рекомендуют оставлять старшего ребенка с младшим, если тот совсем маленький. Да и с другом-соседом тоже не всегда полезно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5343546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9. Оставляя </a:t>
            </a:r>
            <a:r>
              <a:rPr lang="ru-RU" sz="2400" dirty="0"/>
              <a:t>ребенка одного, очень важно понимать, как вы возвращаетесь, как вы встречаетесь с ребенком</a:t>
            </a:r>
            <a:r>
              <a:rPr lang="ru-RU" sz="2400" dirty="0" smtClean="0"/>
              <a:t>.</a:t>
            </a:r>
            <a:r>
              <a:rPr lang="ru-RU" sz="2400" dirty="0"/>
              <a:t> Нередко мама, приходя с работы, </a:t>
            </a:r>
            <a:r>
              <a:rPr lang="ru-RU" sz="2400" dirty="0" smtClean="0"/>
              <a:t>спешит заняться своими делами. А это очень опасная ошибка, </a:t>
            </a:r>
            <a:r>
              <a:rPr lang="ru-RU" sz="2400" dirty="0"/>
              <a:t>которую допускают многие взрослые, а потом недоумевают: почему их взрослые дети отторгают постаревших родителей? </a:t>
            </a:r>
            <a:br>
              <a:rPr lang="ru-RU" sz="2400" dirty="0"/>
            </a:br>
            <a:r>
              <a:rPr lang="ru-RU" sz="2400" dirty="0"/>
              <a:t>	К</a:t>
            </a:r>
            <a:r>
              <a:rPr lang="ru-RU" sz="2400" dirty="0" smtClean="0"/>
              <a:t>ак </a:t>
            </a:r>
            <a:r>
              <a:rPr lang="ru-RU" sz="2400" dirty="0"/>
              <a:t>бы ни была занята мама, первым делом, придя домой с работы, она должна поцеловать своего ребенка, потрепать его по волосикам, спросить, как он провел этот день без нее. На это у вас уйдет не больше 10-15 минут. Потом занимайтесь </a:t>
            </a:r>
            <a:r>
              <a:rPr lang="ru-RU" sz="2400" dirty="0" smtClean="0"/>
              <a:t>своими делами. Но только потом.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6592454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>
            <a:normAutofit/>
          </a:bodyPr>
          <a:lstStyle/>
          <a:p>
            <a:r>
              <a:rPr lang="ru-RU" sz="2800" dirty="0"/>
              <a:t>ОСТАВЛЯЯ РЕБЕНКА ОДНОГО</a:t>
            </a:r>
            <a:r>
              <a:rPr lang="ru-RU" sz="2800" dirty="0" smtClean="0"/>
              <a:t>, РОДИТЕЛЯМ </a:t>
            </a:r>
            <a:r>
              <a:rPr lang="ru-RU" sz="2800" dirty="0"/>
              <a:t>НАДО ЕМУ ПОЛНОСТЬЮ ДОВЕРЯТЬ, А НЕ ДЕРГАТЬСЯ КАЖДУЮ МИНУТУ, ПРОВЕРЯЯ: ТЫ ВЫКЛЮЧИЛ ГАЗ? ТЫ СДЕЛАЛ УРОКИ? ТЫ НЕ ЗАПЕР КОШКУ В ШКАФУ? ТЫ НЕ УСТРОИЛ КОРОТКОЕ ЗАМЫКАНИЕ ИЛИ МАЛЕНЬКИЙ ПОЖАРЧИК? </a:t>
            </a:r>
            <a:r>
              <a:rPr lang="ru-RU" sz="2800" dirty="0" smtClean="0"/>
              <a:t>ИНАЧЕ ВАШИ ДЕТИ ТАК И НЕ СТАНУТ САМОСТОЯТЕЛЬНЫМИ ЛЮДЬМИ</a:t>
            </a:r>
            <a:r>
              <a:rPr lang="ru-RU" sz="2400" dirty="0" smtClean="0"/>
              <a:t>!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3956707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423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В 6-7 лет вы уже можете оставить ребенка одного. Совершенно одного, без бабушки. Это даже необходимо делать, чтобы воспитать в нем чувство ответственности и самостоятельность, но делать это надо очень осторожно. Как же приучать ребенка оставаться одному?</vt:lpstr>
      <vt:lpstr>1. Начинайте постепенно. Сначала вы можете оставить ребенка на короткий промежуток времени. Его длительность зависит от особенностей ребенка. Для кого-то пять минут много, а кто-то спокойно высидит полчаса.   2.  Подготовьте его. За несколько дней вы должны сказать: «Я в пятницу на полчаса отлучусь в магазин. Ты не возражаешь? Ты сможешь побыть один? Или лучше позвать бабушку?" И только в том случае, если ребенок согласится, вы можете начинать эксперимент. В 6 лет у ребенка появляется потребность к самостоятельности, и ваш уход эту потребность удовлетворяет.  Если ребенок вам не доверяет, он ни за что вас не отпустит.  Первое отсутствие не должно длиться 10-15 минут.    </vt:lpstr>
      <vt:lpstr>Слайд 5</vt:lpstr>
      <vt:lpstr>4. Ребенок должен  знать, куда, зачем вы пошли и когда вернетесь. В этом возрасте дети уже умеют пользоваться часами, поэтому покажите, где будут стрелки, когда вы придете. И обязательно будьте пунктуальными — не задерживайтесь даже на несколько минут. Малыш должен быть уверен в вас, тогда он тоже станет более дисциплинированным.   5. Дайте ребенку короткие инструкции, примите меры безопасности (закройте балкон, розетки, выключите плиту и т.д.)  6. Лучше всего на это время дать ребенку задание, которым он увлечется и выполнит с удовольствием. “Когда я приду, ты мне покажешь свой рисунок, и мы обязательно повесим его на стену”.    </vt:lpstr>
      <vt:lpstr>Слайд 7</vt:lpstr>
      <vt:lpstr>9. Оставляя ребенка одного, очень важно понимать, как вы возвращаетесь, как вы встречаетесь с ребенком. Нередко мама, приходя с работы, спешит заняться своими делами. А это очень опасная ошибка, которую допускают многие взрослые, а потом недоумевают: почему их взрослые дети отторгают постаревших родителей?   Как бы ни была занята мама, первым делом, придя домой с работы, она должна поцеловать своего ребенка, потрепать его по волосикам, спросить, как он провел этот день без нее. На это у вас уйдет не больше 10-15 минут. Потом занимайтесь своими делами. Но только потом.</vt:lpstr>
      <vt:lpstr>ОСТАВЛЯЯ РЕБЕНКА ОДНОГО, РОДИТЕЛЯМ НАДО ЕМУ ПОЛНОСТЬЮ ДОВЕРЯТЬ, А НЕ ДЕРГАТЬСЯ КАЖДУЮ МИНУТУ, ПРОВЕРЯЯ: ТЫ ВЫКЛЮЧИЛ ГАЗ? ТЫ СДЕЛАЛ УРОКИ? ТЫ НЕ ЗАПЕР КОШКУ В ШКАФУ? ТЫ НЕ УСТРОИЛ КОРОТКОЕ ЗАМЫКАНИЕ ИЛИ МАЛЕНЬКИЙ ПОЖАРЧИК? ИНАЧЕ ВАШИ ДЕТИ ТАК И НЕ СТАНУТ САМОСТОЯТЕЛЬНЫМИ ЛЮДЬМИ!</vt:lpstr>
      <vt:lpstr>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Буева</cp:lastModifiedBy>
  <cp:revision>13</cp:revision>
  <dcterms:created xsi:type="dcterms:W3CDTF">2016-04-17T03:11:52Z</dcterms:created>
  <dcterms:modified xsi:type="dcterms:W3CDTF">2020-06-29T09:13:23Z</dcterms:modified>
</cp:coreProperties>
</file>