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36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77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35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8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65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83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3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51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3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13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3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C38B-8211-4F6E-A9AC-67BD4CEF58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E3574-1231-47BF-8C5F-DD92A658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52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6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42" name="Picture 2" descr="http://i.296frspb.ru/u/pic/04/9c12a81a4b11e39793855bf3284aaa/-/htmlimage_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43" y="1628800"/>
            <a:ext cx="7620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7464" y="548680"/>
            <a:ext cx="76222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 к часам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«Детский сад №3 п. Тёплое»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Тульская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Тёпло-Огаревский 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48" y="185736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 воспитатель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одготовительной к школе группы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Безбородова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8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198"/>
          </a:xfrm>
          <a:prstGeom prst="rect">
            <a:avLst/>
          </a:prstGeom>
        </p:spPr>
      </p:pic>
      <p:pic>
        <p:nvPicPr>
          <p:cNvPr id="2050" name="Picture 2" descr="http://d1.endata.cx/data/games/39925/disney-princess-wallpapers-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019" y="945198"/>
            <a:ext cx="3563091" cy="26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00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9143992" cy="945198"/>
          </a:xfrm>
          <a:prstGeom prst="rect">
            <a:avLst/>
          </a:prstGeom>
        </p:spPr>
      </p:pic>
      <p:pic>
        <p:nvPicPr>
          <p:cNvPr id="3074" name="Picture 2" descr="http://nawideti.info/wp-content/uploads/2010/05/krasnaya_shapo4ka_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2699667" cy="37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25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9143992" cy="9451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67744" y="836712"/>
            <a:ext cx="2538353" cy="37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20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" y="0"/>
            <a:ext cx="9143982" cy="945197"/>
          </a:xfrm>
          <a:prstGeom prst="rect">
            <a:avLst/>
          </a:prstGeom>
        </p:spPr>
      </p:pic>
      <p:pic>
        <p:nvPicPr>
          <p:cNvPr id="4098" name="Picture 2" descr="http://horde.kz/uploads/images/50/3652/503652fbdc91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23745"/>
            <a:ext cx="2876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37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51520" y="1606737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36" y="2947008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1547664" y="4025260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267744" y="3854875"/>
            <a:ext cx="582872" cy="65424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4067944" y="332656"/>
            <a:ext cx="4824536" cy="30963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74960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Когда ложиться и вставать,</a:t>
            </a:r>
            <a:br>
              <a:rPr lang="ru-RU" b="1" dirty="0"/>
            </a:br>
            <a:r>
              <a:rPr lang="ru-RU" b="1" dirty="0"/>
              <a:t>Когда игру нам затевать,</a:t>
            </a:r>
            <a:br>
              <a:rPr lang="ru-RU" b="1" dirty="0"/>
            </a:br>
            <a:r>
              <a:rPr lang="ru-RU" b="1" dirty="0"/>
              <a:t>Когда садиться за урок,</a:t>
            </a:r>
            <a:br>
              <a:rPr lang="ru-RU" b="1" dirty="0"/>
            </a:br>
            <a:r>
              <a:rPr lang="ru-RU" b="1" dirty="0"/>
              <a:t>Когда с малиной есть пирог -</a:t>
            </a:r>
            <a:br>
              <a:rPr lang="ru-RU" b="1" dirty="0"/>
            </a:br>
            <a:r>
              <a:rPr lang="ru-RU" b="1" dirty="0"/>
              <a:t>Нам всё часы покажут точно,</a:t>
            </a:r>
            <a:br>
              <a:rPr lang="ru-RU" b="1" dirty="0"/>
            </a:br>
            <a:r>
              <a:rPr lang="ru-RU" b="1" dirty="0"/>
              <a:t>Чтоб на вопрос: "Который час?" -</a:t>
            </a:r>
            <a:br>
              <a:rPr lang="ru-RU" b="1" dirty="0"/>
            </a:br>
            <a:r>
              <a:rPr lang="ru-RU" b="1" dirty="0"/>
              <a:t>Ответить мог ты всякий раз.</a:t>
            </a:r>
          </a:p>
        </p:txBody>
      </p:sp>
      <p:pic>
        <p:nvPicPr>
          <p:cNvPr id="1026" name="Picture 2" descr="http://mistergid.ru/image/upload/2011-08-10/330026694634_1245346219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7338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istergid.ru/image/upload/2011-08-10/330026694634_124534629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901" y="204282"/>
            <a:ext cx="2118734" cy="30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istergid.ru/image/upload/2011-08-10/330026694634_124534629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82" y="188640"/>
            <a:ext cx="2228342" cy="31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51520" y="1606737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36" y="2947008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10022" flipV="1">
            <a:off x="1547664" y="4025260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267744" y="3854875"/>
            <a:ext cx="582872" cy="65424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4319464" y="3739533"/>
            <a:ext cx="4824536" cy="30963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39544" y="41564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Это время нам знакомо:</a:t>
            </a:r>
            <a:br>
              <a:rPr lang="ru-RU" b="1" dirty="0"/>
            </a:br>
            <a:r>
              <a:rPr lang="ru-RU" b="1" dirty="0"/>
              <a:t>Это время - для подъёма.</a:t>
            </a:r>
            <a:br>
              <a:rPr lang="ru-RU" b="1" dirty="0"/>
            </a:br>
            <a:r>
              <a:rPr lang="ru-RU" b="1" dirty="0"/>
              <a:t>На зарядку, как зайчата,</a:t>
            </a:r>
            <a:br>
              <a:rPr lang="ru-RU" b="1" dirty="0"/>
            </a:br>
            <a:r>
              <a:rPr lang="ru-RU" b="1" dirty="0"/>
              <a:t>По утрам бегут ребята.</a:t>
            </a:r>
            <a:br>
              <a:rPr lang="ru-RU" b="1" dirty="0"/>
            </a:br>
            <a:r>
              <a:rPr lang="ru-RU" b="1" dirty="0"/>
              <a:t>Умывайся, не ленись,</a:t>
            </a:r>
            <a:br>
              <a:rPr lang="ru-RU" b="1" dirty="0"/>
            </a:br>
            <a:r>
              <a:rPr lang="ru-RU" b="1" dirty="0"/>
              <a:t>Чистым завтракать садись.</a:t>
            </a:r>
          </a:p>
        </p:txBody>
      </p:sp>
      <p:pic>
        <p:nvPicPr>
          <p:cNvPr id="2054" name="Picture 6" descr="http://mistergid.ru/image/upload/2011-08-10/330026694634_1245346296_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4333"/>
            <a:ext cx="2118734" cy="30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9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51520" y="1606737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36" y="2947008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547664" y="4025260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267744" y="3854875"/>
            <a:ext cx="582872" cy="65424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3923928" y="58565"/>
            <a:ext cx="4824536" cy="30963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9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Это время - время книжки,</a:t>
            </a:r>
            <a:br>
              <a:rPr lang="ru-RU" b="1" dirty="0"/>
            </a:br>
            <a:r>
              <a:rPr lang="ru-RU" b="1" dirty="0"/>
              <a:t>Не спеша оно идёт.</a:t>
            </a:r>
            <a:br>
              <a:rPr lang="ru-RU" b="1" dirty="0"/>
            </a:br>
            <a:r>
              <a:rPr lang="ru-RU" b="1" dirty="0"/>
              <a:t>Все девчонки и мальчишки</a:t>
            </a:r>
            <a:br>
              <a:rPr lang="ru-RU" b="1" dirty="0"/>
            </a:br>
            <a:r>
              <a:rPr lang="ru-RU" b="1" dirty="0"/>
              <a:t>Учат азбуку и счёт.</a:t>
            </a:r>
            <a:br>
              <a:rPr lang="ru-RU" b="1" dirty="0"/>
            </a:br>
            <a:r>
              <a:rPr lang="ru-RU" b="1" dirty="0"/>
              <a:t>Учат песенки смешные,</a:t>
            </a:r>
            <a:br>
              <a:rPr lang="ru-RU" b="1" dirty="0"/>
            </a:br>
            <a:r>
              <a:rPr lang="ru-RU" b="1" dirty="0"/>
              <a:t>Чертят рожицы кривые.</a:t>
            </a:r>
          </a:p>
        </p:txBody>
      </p:sp>
      <p:pic>
        <p:nvPicPr>
          <p:cNvPr id="3074" name="Picture 2" descr="http://mistergid.ru/image/upload/2011-08-10/330026694634_1245346274_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268" y="3548318"/>
            <a:ext cx="4163581" cy="28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3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51520" y="1606737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36" y="2947008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604877" flipV="1">
            <a:off x="1547664" y="4025260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267744" y="3854875"/>
            <a:ext cx="582872" cy="65424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3923928" y="58565"/>
            <a:ext cx="4824536" cy="30963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9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Это время не для булок,</a:t>
            </a:r>
            <a:br>
              <a:rPr lang="ru-RU" b="1" dirty="0"/>
            </a:br>
            <a:r>
              <a:rPr lang="ru-RU" b="1" dirty="0"/>
              <a:t>Это время - для прогулок.</a:t>
            </a:r>
            <a:br>
              <a:rPr lang="ru-RU" b="1" dirty="0"/>
            </a:br>
            <a:r>
              <a:rPr lang="ru-RU" b="1" dirty="0"/>
              <a:t>На крылечке, у дверей</a:t>
            </a:r>
            <a:br>
              <a:rPr lang="ru-RU" b="1" dirty="0"/>
            </a:br>
            <a:r>
              <a:rPr lang="ru-RU" b="1" dirty="0"/>
              <a:t>Мы покормим голубей,</a:t>
            </a:r>
            <a:br>
              <a:rPr lang="ru-RU" b="1" dirty="0"/>
            </a:br>
            <a:r>
              <a:rPr lang="ru-RU" b="1" dirty="0"/>
              <a:t>А потом возьмём лопатки</a:t>
            </a:r>
            <a:br>
              <a:rPr lang="ru-RU" b="1" dirty="0"/>
            </a:br>
            <a:r>
              <a:rPr lang="ru-RU" b="1" dirty="0"/>
              <a:t>И в саду вскопаем грядки.</a:t>
            </a:r>
          </a:p>
        </p:txBody>
      </p:sp>
      <p:pic>
        <p:nvPicPr>
          <p:cNvPr id="4098" name="Picture 2" descr="http://mistergid.ru/image/upload/2011-08-10/330026694634_1245346251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772" y="3701451"/>
            <a:ext cx="4183716" cy="27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4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51520" y="1606737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36" y="2947008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1547664" y="4025260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267744" y="3854875"/>
            <a:ext cx="582872" cy="65424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3923928" y="58565"/>
            <a:ext cx="4824536" cy="30963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9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Это время - для обеда,</a:t>
            </a:r>
            <a:br>
              <a:rPr lang="ru-RU" b="1" dirty="0"/>
            </a:br>
            <a:r>
              <a:rPr lang="ru-RU" b="1" dirty="0"/>
              <a:t>Значит, нам за стол пора.</a:t>
            </a:r>
            <a:br>
              <a:rPr lang="ru-RU" b="1" dirty="0"/>
            </a:br>
            <a:r>
              <a:rPr lang="ru-RU" b="1" dirty="0"/>
              <a:t>Прекращается беседа,</a:t>
            </a:r>
            <a:br>
              <a:rPr lang="ru-RU" b="1" dirty="0"/>
            </a:br>
            <a:r>
              <a:rPr lang="ru-RU" b="1" dirty="0"/>
              <a:t>Прекращается игра.</a:t>
            </a:r>
            <a:br>
              <a:rPr lang="ru-RU" b="1" dirty="0"/>
            </a:br>
            <a:r>
              <a:rPr lang="ru-RU" b="1" dirty="0"/>
              <a:t>Просят Ванечки и Маши:</a:t>
            </a:r>
            <a:br>
              <a:rPr lang="ru-RU" b="1" dirty="0"/>
            </a:br>
            <a:r>
              <a:rPr lang="ru-RU" b="1" dirty="0"/>
              <a:t>- Дайте нам побольше каши!</a:t>
            </a:r>
          </a:p>
        </p:txBody>
      </p:sp>
      <p:pic>
        <p:nvPicPr>
          <p:cNvPr id="5122" name="Picture 2" descr="http://mistergid.ru/image/upload/2011-08-10/330026694634_1245346324_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263" y="3717033"/>
            <a:ext cx="4195439" cy="2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8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51520" y="1606737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36" y="2947008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280814" flipV="1">
            <a:off x="1547664" y="4025260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267744" y="3854875"/>
            <a:ext cx="582872" cy="65424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3923928" y="58565"/>
            <a:ext cx="4824536" cy="30963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9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Это время тишины.</a:t>
            </a:r>
            <a:br>
              <a:rPr lang="ru-RU" b="1" dirty="0"/>
            </a:br>
            <a:r>
              <a:rPr lang="ru-RU" b="1" dirty="0"/>
              <a:t>Все мы знать его должны,</a:t>
            </a:r>
            <a:br>
              <a:rPr lang="ru-RU" b="1" dirty="0"/>
            </a:br>
            <a:r>
              <a:rPr lang="ru-RU" b="1" dirty="0"/>
              <a:t>Потому что в этот час</a:t>
            </a:r>
            <a:br>
              <a:rPr lang="ru-RU" b="1" dirty="0"/>
            </a:br>
            <a:r>
              <a:rPr lang="ru-RU" b="1" dirty="0"/>
              <a:t>Снова ждут подушки нас,</a:t>
            </a:r>
            <a:br>
              <a:rPr lang="ru-RU" b="1" dirty="0"/>
            </a:br>
            <a:r>
              <a:rPr lang="ru-RU" b="1" dirty="0"/>
              <a:t>А на краешке подушки</a:t>
            </a:r>
            <a:br>
              <a:rPr lang="ru-RU" b="1" dirty="0"/>
            </a:br>
            <a:r>
              <a:rPr lang="ru-RU" b="1" dirty="0"/>
              <a:t>Ждут любимые игрушки.</a:t>
            </a:r>
          </a:p>
        </p:txBody>
      </p:sp>
      <p:pic>
        <p:nvPicPr>
          <p:cNvPr id="6146" name="Picture 2" descr="http://cs407418.vk.me/v407418554/62a4/FPYVrWv8-m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268" y="3573016"/>
            <a:ext cx="4250801" cy="30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Цель: Развитие временных представлений у детей дошкольного возраста.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Задачи: Познакомить с понятием циферблат, часовая стрелка, минутная стрелка, научить определять час по часам.</a:t>
            </a:r>
          </a:p>
          <a:p>
            <a:r>
              <a:rPr lang="ru-RU" sz="2000" dirty="0" smtClean="0"/>
              <a:t>Развивать логическое мышление.</a:t>
            </a:r>
          </a:p>
          <a:p>
            <a:r>
              <a:rPr lang="ru-RU" sz="2000" dirty="0" smtClean="0"/>
              <a:t>Воспитывать способность и умение </a:t>
            </a:r>
            <a:r>
              <a:rPr lang="ru-RU" sz="2000" smtClean="0"/>
              <a:t>беречь время.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51520" y="1606737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36" y="2947008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547664" y="4025260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267744" y="3854875"/>
            <a:ext cx="582872" cy="65424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3923928" y="58565"/>
            <a:ext cx="4824536" cy="30963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9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Это - время простокваш,</a:t>
            </a:r>
            <a:br>
              <a:rPr lang="ru-RU" b="1" dirty="0"/>
            </a:br>
            <a:r>
              <a:rPr lang="ru-RU" b="1" dirty="0"/>
              <a:t>В это время - полдник наш.</a:t>
            </a:r>
            <a:br>
              <a:rPr lang="ru-RU" b="1" dirty="0"/>
            </a:br>
            <a:r>
              <a:rPr lang="ru-RU" b="1" dirty="0"/>
              <a:t>После полдника опять</a:t>
            </a:r>
            <a:br>
              <a:rPr lang="ru-RU" b="1" dirty="0"/>
            </a:br>
            <a:r>
              <a:rPr lang="ru-RU" b="1" dirty="0"/>
              <a:t>Мы отправимся гулять.</a:t>
            </a:r>
            <a:br>
              <a:rPr lang="ru-RU" b="1" dirty="0"/>
            </a:br>
            <a:r>
              <a:rPr lang="ru-RU" b="1" dirty="0"/>
              <a:t>Сели мы на карусели</a:t>
            </a:r>
            <a:br>
              <a:rPr lang="ru-RU" b="1" dirty="0"/>
            </a:br>
            <a:r>
              <a:rPr lang="ru-RU" b="1" dirty="0"/>
              <a:t>И по кругу полетели.</a:t>
            </a:r>
          </a:p>
        </p:txBody>
      </p:sp>
      <p:pic>
        <p:nvPicPr>
          <p:cNvPr id="7170" name="Picture 2" descr="http://img0.liveinternet.ru/images/attach/c/7/98/667/98667872_large_0a13639cfe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268" y="3645024"/>
            <a:ext cx="4196011" cy="26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79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51520" y="1606737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36" y="2947008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14069" flipV="1">
            <a:off x="1547664" y="4025260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267744" y="3854875"/>
            <a:ext cx="582872" cy="65424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3923928" y="58565"/>
            <a:ext cx="4824536" cy="30963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9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Это время нам дано</a:t>
            </a:r>
            <a:br>
              <a:rPr lang="ru-RU" b="1" dirty="0"/>
            </a:br>
            <a:r>
              <a:rPr lang="ru-RU" b="1" dirty="0"/>
              <a:t>Для весёлого кино,</a:t>
            </a:r>
            <a:br>
              <a:rPr lang="ru-RU" b="1" dirty="0"/>
            </a:br>
            <a:r>
              <a:rPr lang="ru-RU" b="1" dirty="0"/>
              <a:t>Для катанья на коне</a:t>
            </a:r>
            <a:br>
              <a:rPr lang="ru-RU" b="1" dirty="0"/>
            </a:br>
            <a:r>
              <a:rPr lang="ru-RU" b="1" dirty="0"/>
              <a:t>И на папиной спине.</a:t>
            </a:r>
            <a:br>
              <a:rPr lang="ru-RU" b="1" dirty="0"/>
            </a:br>
            <a:r>
              <a:rPr lang="ru-RU" b="1" dirty="0"/>
              <a:t>В небесах луна плывёт,</a:t>
            </a:r>
            <a:br>
              <a:rPr lang="ru-RU" b="1" dirty="0"/>
            </a:br>
            <a:r>
              <a:rPr lang="ru-RU" b="1" dirty="0"/>
              <a:t>Мама ужинать зовёт.</a:t>
            </a:r>
          </a:p>
        </p:txBody>
      </p:sp>
      <p:pic>
        <p:nvPicPr>
          <p:cNvPr id="8194" name="Picture 2" descr="http://s46.radikal.ru/i111/0904/94/83dea5ac26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83888"/>
            <a:ext cx="4255724" cy="35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2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51520" y="1606737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36" y="2947008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92911" flipV="1">
            <a:off x="1547664" y="4025260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267744" y="3854875"/>
            <a:ext cx="582872" cy="65424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3923928" y="58565"/>
            <a:ext cx="4824536" cy="30963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9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Это время - время сна.</a:t>
            </a:r>
            <a:br>
              <a:rPr lang="ru-RU" b="1" dirty="0"/>
            </a:br>
            <a:r>
              <a:rPr lang="ru-RU" b="1" dirty="0"/>
              <a:t>Спит за окнами сосна;</a:t>
            </a:r>
            <a:br>
              <a:rPr lang="ru-RU" b="1" dirty="0"/>
            </a:br>
            <a:r>
              <a:rPr lang="ru-RU" b="1" dirty="0"/>
              <a:t>Спит пескарь на дне речном;</a:t>
            </a:r>
            <a:br>
              <a:rPr lang="ru-RU" b="1" dirty="0"/>
            </a:br>
            <a:r>
              <a:rPr lang="ru-RU" b="1" dirty="0"/>
              <a:t>Спит медведь в краю лесном.</a:t>
            </a:r>
            <a:br>
              <a:rPr lang="ru-RU" b="1" dirty="0"/>
            </a:br>
            <a:r>
              <a:rPr lang="ru-RU" b="1" dirty="0"/>
              <a:t>Сладкий сон сморил ребят,</a:t>
            </a:r>
            <a:br>
              <a:rPr lang="ru-RU" b="1" dirty="0"/>
            </a:br>
            <a:r>
              <a:rPr lang="ru-RU" b="1" dirty="0"/>
              <a:t>Лишь часы - тик-так - не спят.</a:t>
            </a:r>
          </a:p>
        </p:txBody>
      </p:sp>
      <p:pic>
        <p:nvPicPr>
          <p:cNvPr id="9218" name="Picture 2" descr="http://mistergid.ru/image/upload/2011-08-10/330026694634_1245346310_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243084"/>
            <a:ext cx="2200689" cy="32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27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2321758" y="1094789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1174" y="2435060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92911" flipV="1">
            <a:off x="3617902" y="3513312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4337982" y="3342927"/>
            <a:ext cx="582872" cy="6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7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6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Freeform 26"/>
          <p:cNvSpPr>
            <a:spLocks/>
          </p:cNvSpPr>
          <p:nvPr/>
        </p:nvSpPr>
        <p:spPr bwMode="auto">
          <a:xfrm>
            <a:off x="4010928" y="3017804"/>
            <a:ext cx="3369384" cy="3040143"/>
          </a:xfrm>
          <a:custGeom>
            <a:avLst/>
            <a:gdLst>
              <a:gd name="T0" fmla="*/ 44 w 822"/>
              <a:gd name="T1" fmla="*/ 327 h 667"/>
              <a:gd name="T2" fmla="*/ 57 w 822"/>
              <a:gd name="T3" fmla="*/ 325 h 667"/>
              <a:gd name="T4" fmla="*/ 70 w 822"/>
              <a:gd name="T5" fmla="*/ 327 h 667"/>
              <a:gd name="T6" fmla="*/ 92 w 822"/>
              <a:gd name="T7" fmla="*/ 340 h 667"/>
              <a:gd name="T8" fmla="*/ 113 w 822"/>
              <a:gd name="T9" fmla="*/ 353 h 667"/>
              <a:gd name="T10" fmla="*/ 124 w 822"/>
              <a:gd name="T11" fmla="*/ 357 h 667"/>
              <a:gd name="T12" fmla="*/ 134 w 822"/>
              <a:gd name="T13" fmla="*/ 353 h 667"/>
              <a:gd name="T14" fmla="*/ 140 w 822"/>
              <a:gd name="T15" fmla="*/ 343 h 667"/>
              <a:gd name="T16" fmla="*/ 414 w 822"/>
              <a:gd name="T17" fmla="*/ 142 h 667"/>
              <a:gd name="T18" fmla="*/ 430 w 822"/>
              <a:gd name="T19" fmla="*/ 134 h 667"/>
              <a:gd name="T20" fmla="*/ 435 w 822"/>
              <a:gd name="T21" fmla="*/ 123 h 667"/>
              <a:gd name="T22" fmla="*/ 429 w 822"/>
              <a:gd name="T23" fmla="*/ 108 h 667"/>
              <a:gd name="T24" fmla="*/ 413 w 822"/>
              <a:gd name="T25" fmla="*/ 84 h 667"/>
              <a:gd name="T26" fmla="*/ 405 w 822"/>
              <a:gd name="T27" fmla="*/ 67 h 667"/>
              <a:gd name="T28" fmla="*/ 403 w 822"/>
              <a:gd name="T29" fmla="*/ 52 h 667"/>
              <a:gd name="T30" fmla="*/ 408 w 822"/>
              <a:gd name="T31" fmla="*/ 34 h 667"/>
              <a:gd name="T32" fmla="*/ 419 w 822"/>
              <a:gd name="T33" fmla="*/ 21 h 667"/>
              <a:gd name="T34" fmla="*/ 435 w 822"/>
              <a:gd name="T35" fmla="*/ 10 h 667"/>
              <a:gd name="T36" fmla="*/ 456 w 822"/>
              <a:gd name="T37" fmla="*/ 3 h 667"/>
              <a:gd name="T38" fmla="*/ 477 w 822"/>
              <a:gd name="T39" fmla="*/ 0 h 667"/>
              <a:gd name="T40" fmla="*/ 499 w 822"/>
              <a:gd name="T41" fmla="*/ 1 h 667"/>
              <a:gd name="T42" fmla="*/ 520 w 822"/>
              <a:gd name="T43" fmla="*/ 6 h 667"/>
              <a:gd name="T44" fmla="*/ 534 w 822"/>
              <a:gd name="T45" fmla="*/ 13 h 667"/>
              <a:gd name="T46" fmla="*/ 548 w 822"/>
              <a:gd name="T47" fmla="*/ 24 h 667"/>
              <a:gd name="T48" fmla="*/ 558 w 822"/>
              <a:gd name="T49" fmla="*/ 37 h 667"/>
              <a:gd name="T50" fmla="*/ 561 w 822"/>
              <a:gd name="T51" fmla="*/ 55 h 667"/>
              <a:gd name="T52" fmla="*/ 558 w 822"/>
              <a:gd name="T53" fmla="*/ 68 h 667"/>
              <a:gd name="T54" fmla="*/ 550 w 822"/>
              <a:gd name="T55" fmla="*/ 83 h 667"/>
              <a:gd name="T56" fmla="*/ 531 w 822"/>
              <a:gd name="T57" fmla="*/ 111 h 667"/>
              <a:gd name="T58" fmla="*/ 527 w 822"/>
              <a:gd name="T59" fmla="*/ 123 h 667"/>
              <a:gd name="T60" fmla="*/ 528 w 822"/>
              <a:gd name="T61" fmla="*/ 130 h 667"/>
              <a:gd name="T62" fmla="*/ 535 w 822"/>
              <a:gd name="T63" fmla="*/ 137 h 667"/>
              <a:gd name="T64" fmla="*/ 548 w 822"/>
              <a:gd name="T65" fmla="*/ 142 h 667"/>
              <a:gd name="T66" fmla="*/ 142 w 822"/>
              <a:gd name="T67" fmla="*/ 667 h 667"/>
              <a:gd name="T68" fmla="*/ 136 w 822"/>
              <a:gd name="T69" fmla="*/ 456 h 667"/>
              <a:gd name="T70" fmla="*/ 129 w 822"/>
              <a:gd name="T71" fmla="*/ 450 h 667"/>
              <a:gd name="T72" fmla="*/ 121 w 822"/>
              <a:gd name="T73" fmla="*/ 450 h 667"/>
              <a:gd name="T74" fmla="*/ 106 w 822"/>
              <a:gd name="T75" fmla="*/ 458 h 667"/>
              <a:gd name="T76" fmla="*/ 75 w 822"/>
              <a:gd name="T77" fmla="*/ 478 h 667"/>
              <a:gd name="T78" fmla="*/ 59 w 822"/>
              <a:gd name="T79" fmla="*/ 484 h 667"/>
              <a:gd name="T80" fmla="*/ 47 w 822"/>
              <a:gd name="T81" fmla="*/ 483 h 667"/>
              <a:gd name="T82" fmla="*/ 34 w 822"/>
              <a:gd name="T83" fmla="*/ 478 h 667"/>
              <a:gd name="T84" fmla="*/ 19 w 822"/>
              <a:gd name="T85" fmla="*/ 463 h 667"/>
              <a:gd name="T86" fmla="*/ 8 w 822"/>
              <a:gd name="T87" fmla="*/ 446 h 667"/>
              <a:gd name="T88" fmla="*/ 2 w 822"/>
              <a:gd name="T89" fmla="*/ 424 h 667"/>
              <a:gd name="T90" fmla="*/ 1 w 822"/>
              <a:gd name="T91" fmla="*/ 392 h 667"/>
              <a:gd name="T92" fmla="*/ 7 w 822"/>
              <a:gd name="T93" fmla="*/ 366 h 667"/>
              <a:gd name="T94" fmla="*/ 18 w 822"/>
              <a:gd name="T95" fmla="*/ 348 h 667"/>
              <a:gd name="T96" fmla="*/ 31 w 822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667"/>
              <a:gd name="T149" fmla="*/ 822 w 822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667">
                <a:moveTo>
                  <a:pt x="35" y="332"/>
                </a:move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5"/>
                </a:lnTo>
                <a:lnTo>
                  <a:pt x="57" y="325"/>
                </a:lnTo>
                <a:lnTo>
                  <a:pt x="61" y="325"/>
                </a:lnTo>
                <a:lnTo>
                  <a:pt x="66" y="326"/>
                </a:lnTo>
                <a:lnTo>
                  <a:pt x="70" y="327"/>
                </a:lnTo>
                <a:lnTo>
                  <a:pt x="77" y="331"/>
                </a:lnTo>
                <a:lnTo>
                  <a:pt x="85" y="335"/>
                </a:lnTo>
                <a:lnTo>
                  <a:pt x="92" y="340"/>
                </a:lnTo>
                <a:lnTo>
                  <a:pt x="99" y="345"/>
                </a:lnTo>
                <a:lnTo>
                  <a:pt x="107" y="349"/>
                </a:lnTo>
                <a:lnTo>
                  <a:pt x="113" y="353"/>
                </a:lnTo>
                <a:lnTo>
                  <a:pt x="119" y="356"/>
                </a:lnTo>
                <a:lnTo>
                  <a:pt x="121" y="357"/>
                </a:lnTo>
                <a:lnTo>
                  <a:pt x="124" y="357"/>
                </a:lnTo>
                <a:lnTo>
                  <a:pt x="129" y="356"/>
                </a:lnTo>
                <a:lnTo>
                  <a:pt x="132" y="355"/>
                </a:lnTo>
                <a:lnTo>
                  <a:pt x="134" y="353"/>
                </a:lnTo>
                <a:lnTo>
                  <a:pt x="136" y="350"/>
                </a:lnTo>
                <a:lnTo>
                  <a:pt x="138" y="347"/>
                </a:lnTo>
                <a:lnTo>
                  <a:pt x="140" y="343"/>
                </a:lnTo>
                <a:lnTo>
                  <a:pt x="142" y="338"/>
                </a:lnTo>
                <a:lnTo>
                  <a:pt x="142" y="142"/>
                </a:lnTo>
                <a:lnTo>
                  <a:pt x="414" y="142"/>
                </a:lnTo>
                <a:lnTo>
                  <a:pt x="421" y="139"/>
                </a:lnTo>
                <a:lnTo>
                  <a:pt x="426" y="137"/>
                </a:lnTo>
                <a:lnTo>
                  <a:pt x="430" y="134"/>
                </a:lnTo>
                <a:lnTo>
                  <a:pt x="432" y="130"/>
                </a:lnTo>
                <a:lnTo>
                  <a:pt x="434" y="127"/>
                </a:lnTo>
                <a:lnTo>
                  <a:pt x="435" y="123"/>
                </a:lnTo>
                <a:lnTo>
                  <a:pt x="434" y="120"/>
                </a:lnTo>
                <a:lnTo>
                  <a:pt x="433" y="116"/>
                </a:lnTo>
                <a:lnTo>
                  <a:pt x="429" y="108"/>
                </a:lnTo>
                <a:lnTo>
                  <a:pt x="424" y="100"/>
                </a:lnTo>
                <a:lnTo>
                  <a:pt x="418" y="92"/>
                </a:lnTo>
                <a:lnTo>
                  <a:pt x="413" y="84"/>
                </a:lnTo>
                <a:lnTo>
                  <a:pt x="409" y="77"/>
                </a:lnTo>
                <a:lnTo>
                  <a:pt x="406" y="71"/>
                </a:lnTo>
                <a:lnTo>
                  <a:pt x="405" y="67"/>
                </a:lnTo>
                <a:lnTo>
                  <a:pt x="404" y="64"/>
                </a:lnTo>
                <a:lnTo>
                  <a:pt x="403" y="58"/>
                </a:lnTo>
                <a:lnTo>
                  <a:pt x="403" y="52"/>
                </a:lnTo>
                <a:lnTo>
                  <a:pt x="404" y="46"/>
                </a:lnTo>
                <a:lnTo>
                  <a:pt x="406" y="39"/>
                </a:lnTo>
                <a:lnTo>
                  <a:pt x="408" y="34"/>
                </a:lnTo>
                <a:lnTo>
                  <a:pt x="411" y="29"/>
                </a:lnTo>
                <a:lnTo>
                  <a:pt x="415" y="25"/>
                </a:lnTo>
                <a:lnTo>
                  <a:pt x="419" y="21"/>
                </a:lnTo>
                <a:lnTo>
                  <a:pt x="424" y="17"/>
                </a:lnTo>
                <a:lnTo>
                  <a:pt x="430" y="13"/>
                </a:lnTo>
                <a:lnTo>
                  <a:pt x="435" y="10"/>
                </a:lnTo>
                <a:lnTo>
                  <a:pt x="443" y="7"/>
                </a:lnTo>
                <a:lnTo>
                  <a:pt x="449" y="5"/>
                </a:lnTo>
                <a:lnTo>
                  <a:pt x="456" y="3"/>
                </a:lnTo>
                <a:lnTo>
                  <a:pt x="463" y="1"/>
                </a:lnTo>
                <a:lnTo>
                  <a:pt x="470" y="0"/>
                </a:lnTo>
                <a:lnTo>
                  <a:pt x="477" y="0"/>
                </a:lnTo>
                <a:lnTo>
                  <a:pt x="485" y="0"/>
                </a:lnTo>
                <a:lnTo>
                  <a:pt x="492" y="0"/>
                </a:lnTo>
                <a:lnTo>
                  <a:pt x="499" y="1"/>
                </a:lnTo>
                <a:lnTo>
                  <a:pt x="506" y="2"/>
                </a:lnTo>
                <a:lnTo>
                  <a:pt x="513" y="4"/>
                </a:lnTo>
                <a:lnTo>
                  <a:pt x="520" y="6"/>
                </a:lnTo>
                <a:lnTo>
                  <a:pt x="525" y="8"/>
                </a:lnTo>
                <a:lnTo>
                  <a:pt x="528" y="9"/>
                </a:lnTo>
                <a:lnTo>
                  <a:pt x="534" y="13"/>
                </a:lnTo>
                <a:lnTo>
                  <a:pt x="540" y="17"/>
                </a:lnTo>
                <a:lnTo>
                  <a:pt x="545" y="21"/>
                </a:lnTo>
                <a:lnTo>
                  <a:pt x="548" y="24"/>
                </a:lnTo>
                <a:lnTo>
                  <a:pt x="550" y="26"/>
                </a:lnTo>
                <a:lnTo>
                  <a:pt x="555" y="32"/>
                </a:lnTo>
                <a:lnTo>
                  <a:pt x="558" y="37"/>
                </a:lnTo>
                <a:lnTo>
                  <a:pt x="560" y="42"/>
                </a:lnTo>
                <a:lnTo>
                  <a:pt x="561" y="48"/>
                </a:lnTo>
                <a:lnTo>
                  <a:pt x="561" y="55"/>
                </a:lnTo>
                <a:lnTo>
                  <a:pt x="560" y="61"/>
                </a:lnTo>
                <a:lnTo>
                  <a:pt x="559" y="64"/>
                </a:lnTo>
                <a:lnTo>
                  <a:pt x="558" y="68"/>
                </a:lnTo>
                <a:lnTo>
                  <a:pt x="554" y="75"/>
                </a:lnTo>
                <a:lnTo>
                  <a:pt x="552" y="79"/>
                </a:lnTo>
                <a:lnTo>
                  <a:pt x="550" y="83"/>
                </a:lnTo>
                <a:lnTo>
                  <a:pt x="540" y="96"/>
                </a:lnTo>
                <a:lnTo>
                  <a:pt x="534" y="106"/>
                </a:lnTo>
                <a:lnTo>
                  <a:pt x="531" y="111"/>
                </a:lnTo>
                <a:lnTo>
                  <a:pt x="529" y="115"/>
                </a:lnTo>
                <a:lnTo>
                  <a:pt x="527" y="119"/>
                </a:lnTo>
                <a:lnTo>
                  <a:pt x="527" y="123"/>
                </a:lnTo>
                <a:lnTo>
                  <a:pt x="527" y="127"/>
                </a:lnTo>
                <a:lnTo>
                  <a:pt x="527" y="129"/>
                </a:lnTo>
                <a:lnTo>
                  <a:pt x="528" y="130"/>
                </a:lnTo>
                <a:lnTo>
                  <a:pt x="530" y="132"/>
                </a:lnTo>
                <a:lnTo>
                  <a:pt x="531" y="134"/>
                </a:lnTo>
                <a:lnTo>
                  <a:pt x="535" y="137"/>
                </a:lnTo>
                <a:lnTo>
                  <a:pt x="538" y="138"/>
                </a:lnTo>
                <a:lnTo>
                  <a:pt x="541" y="140"/>
                </a:lnTo>
                <a:lnTo>
                  <a:pt x="548" y="142"/>
                </a:lnTo>
                <a:lnTo>
                  <a:pt x="822" y="142"/>
                </a:lnTo>
                <a:lnTo>
                  <a:pt x="822" y="667"/>
                </a:lnTo>
                <a:lnTo>
                  <a:pt x="142" y="667"/>
                </a:lnTo>
                <a:lnTo>
                  <a:pt x="142" y="470"/>
                </a:lnTo>
                <a:lnTo>
                  <a:pt x="138" y="460"/>
                </a:lnTo>
                <a:lnTo>
                  <a:pt x="136" y="456"/>
                </a:lnTo>
                <a:lnTo>
                  <a:pt x="134" y="454"/>
                </a:lnTo>
                <a:lnTo>
                  <a:pt x="132" y="451"/>
                </a:lnTo>
                <a:lnTo>
                  <a:pt x="129" y="450"/>
                </a:lnTo>
                <a:lnTo>
                  <a:pt x="127" y="449"/>
                </a:lnTo>
                <a:lnTo>
                  <a:pt x="124" y="449"/>
                </a:lnTo>
                <a:lnTo>
                  <a:pt x="121" y="450"/>
                </a:lnTo>
                <a:lnTo>
                  <a:pt x="118" y="451"/>
                </a:lnTo>
                <a:lnTo>
                  <a:pt x="112" y="454"/>
                </a:lnTo>
                <a:lnTo>
                  <a:pt x="106" y="458"/>
                </a:lnTo>
                <a:lnTo>
                  <a:pt x="98" y="463"/>
                </a:lnTo>
                <a:lnTo>
                  <a:pt x="83" y="473"/>
                </a:lnTo>
                <a:lnTo>
                  <a:pt x="75" y="478"/>
                </a:lnTo>
                <a:lnTo>
                  <a:pt x="72" y="480"/>
                </a:lnTo>
                <a:lnTo>
                  <a:pt x="68" y="481"/>
                </a:lnTo>
                <a:lnTo>
                  <a:pt x="59" y="484"/>
                </a:lnTo>
                <a:lnTo>
                  <a:pt x="55" y="484"/>
                </a:lnTo>
                <a:lnTo>
                  <a:pt x="51" y="484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4" y="478"/>
                </a:lnTo>
                <a:lnTo>
                  <a:pt x="26" y="471"/>
                </a:lnTo>
                <a:lnTo>
                  <a:pt x="22" y="467"/>
                </a:lnTo>
                <a:lnTo>
                  <a:pt x="19" y="463"/>
                </a:lnTo>
                <a:lnTo>
                  <a:pt x="12" y="455"/>
                </a:lnTo>
                <a:lnTo>
                  <a:pt x="10" y="450"/>
                </a:lnTo>
                <a:lnTo>
                  <a:pt x="8" y="446"/>
                </a:lnTo>
                <a:lnTo>
                  <a:pt x="4" y="435"/>
                </a:lnTo>
                <a:lnTo>
                  <a:pt x="3" y="429"/>
                </a:lnTo>
                <a:lnTo>
                  <a:pt x="2" y="424"/>
                </a:lnTo>
                <a:lnTo>
                  <a:pt x="1" y="414"/>
                </a:lnTo>
                <a:lnTo>
                  <a:pt x="0" y="403"/>
                </a:lnTo>
                <a:lnTo>
                  <a:pt x="1" y="392"/>
                </a:lnTo>
                <a:lnTo>
                  <a:pt x="3" y="382"/>
                </a:lnTo>
                <a:lnTo>
                  <a:pt x="6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2"/>
                </a:lnTo>
                <a:lnTo>
                  <a:pt x="18" y="348"/>
                </a:lnTo>
                <a:lnTo>
                  <a:pt x="21" y="344"/>
                </a:lnTo>
                <a:lnTo>
                  <a:pt x="27" y="337"/>
                </a:lnTo>
                <a:lnTo>
                  <a:pt x="31" y="334"/>
                </a:lnTo>
                <a:lnTo>
                  <a:pt x="35" y="33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6" name="Freeform 27"/>
          <p:cNvSpPr>
            <a:spLocks/>
          </p:cNvSpPr>
          <p:nvPr/>
        </p:nvSpPr>
        <p:spPr bwMode="auto">
          <a:xfrm>
            <a:off x="1835696" y="3017804"/>
            <a:ext cx="2759919" cy="3040143"/>
          </a:xfrm>
          <a:custGeom>
            <a:avLst/>
            <a:gdLst>
              <a:gd name="T0" fmla="*/ 275 w 674"/>
              <a:gd name="T1" fmla="*/ 140 h 667"/>
              <a:gd name="T2" fmla="*/ 285 w 674"/>
              <a:gd name="T3" fmla="*/ 134 h 667"/>
              <a:gd name="T4" fmla="*/ 289 w 674"/>
              <a:gd name="T5" fmla="*/ 126 h 667"/>
              <a:gd name="T6" fmla="*/ 289 w 674"/>
              <a:gd name="T7" fmla="*/ 118 h 667"/>
              <a:gd name="T8" fmla="*/ 277 w 674"/>
              <a:gd name="T9" fmla="*/ 99 h 667"/>
              <a:gd name="T10" fmla="*/ 262 w 674"/>
              <a:gd name="T11" fmla="*/ 73 h 667"/>
              <a:gd name="T12" fmla="*/ 258 w 674"/>
              <a:gd name="T13" fmla="*/ 61 h 667"/>
              <a:gd name="T14" fmla="*/ 259 w 674"/>
              <a:gd name="T15" fmla="*/ 48 h 667"/>
              <a:gd name="T16" fmla="*/ 264 w 674"/>
              <a:gd name="T17" fmla="*/ 33 h 667"/>
              <a:gd name="T18" fmla="*/ 273 w 674"/>
              <a:gd name="T19" fmla="*/ 22 h 667"/>
              <a:gd name="T20" fmla="*/ 294 w 674"/>
              <a:gd name="T21" fmla="*/ 9 h 667"/>
              <a:gd name="T22" fmla="*/ 314 w 674"/>
              <a:gd name="T23" fmla="*/ 2 h 667"/>
              <a:gd name="T24" fmla="*/ 346 w 674"/>
              <a:gd name="T25" fmla="*/ 0 h 667"/>
              <a:gd name="T26" fmla="*/ 377 w 674"/>
              <a:gd name="T27" fmla="*/ 7 h 667"/>
              <a:gd name="T28" fmla="*/ 392 w 674"/>
              <a:gd name="T29" fmla="*/ 14 h 667"/>
              <a:gd name="T30" fmla="*/ 404 w 674"/>
              <a:gd name="T31" fmla="*/ 24 h 667"/>
              <a:gd name="T32" fmla="*/ 413 w 674"/>
              <a:gd name="T33" fmla="*/ 37 h 667"/>
              <a:gd name="T34" fmla="*/ 417 w 674"/>
              <a:gd name="T35" fmla="*/ 51 h 667"/>
              <a:gd name="T36" fmla="*/ 414 w 674"/>
              <a:gd name="T37" fmla="*/ 67 h 667"/>
              <a:gd name="T38" fmla="*/ 395 w 674"/>
              <a:gd name="T39" fmla="*/ 98 h 667"/>
              <a:gd name="T40" fmla="*/ 383 w 674"/>
              <a:gd name="T41" fmla="*/ 118 h 667"/>
              <a:gd name="T42" fmla="*/ 382 w 674"/>
              <a:gd name="T43" fmla="*/ 126 h 667"/>
              <a:gd name="T44" fmla="*/ 386 w 674"/>
              <a:gd name="T45" fmla="*/ 134 h 667"/>
              <a:gd name="T46" fmla="*/ 397 w 674"/>
              <a:gd name="T47" fmla="*/ 140 h 667"/>
              <a:gd name="T48" fmla="*/ 674 w 674"/>
              <a:gd name="T49" fmla="*/ 336 h 667"/>
              <a:gd name="T50" fmla="*/ 668 w 674"/>
              <a:gd name="T51" fmla="*/ 350 h 667"/>
              <a:gd name="T52" fmla="*/ 661 w 674"/>
              <a:gd name="T53" fmla="*/ 356 h 667"/>
              <a:gd name="T54" fmla="*/ 653 w 674"/>
              <a:gd name="T55" fmla="*/ 357 h 667"/>
              <a:gd name="T56" fmla="*/ 639 w 674"/>
              <a:gd name="T57" fmla="*/ 350 h 667"/>
              <a:gd name="T58" fmla="*/ 617 w 674"/>
              <a:gd name="T59" fmla="*/ 335 h 667"/>
              <a:gd name="T60" fmla="*/ 597 w 674"/>
              <a:gd name="T61" fmla="*/ 326 h 667"/>
              <a:gd name="T62" fmla="*/ 585 w 674"/>
              <a:gd name="T63" fmla="*/ 325 h 667"/>
              <a:gd name="T64" fmla="*/ 571 w 674"/>
              <a:gd name="T65" fmla="*/ 329 h 667"/>
              <a:gd name="T66" fmla="*/ 559 w 674"/>
              <a:gd name="T67" fmla="*/ 337 h 667"/>
              <a:gd name="T68" fmla="*/ 546 w 674"/>
              <a:gd name="T69" fmla="*/ 352 h 667"/>
              <a:gd name="T70" fmla="*/ 537 w 674"/>
              <a:gd name="T71" fmla="*/ 371 h 667"/>
              <a:gd name="T72" fmla="*/ 532 w 674"/>
              <a:gd name="T73" fmla="*/ 397 h 667"/>
              <a:gd name="T74" fmla="*/ 533 w 674"/>
              <a:gd name="T75" fmla="*/ 424 h 667"/>
              <a:gd name="T76" fmla="*/ 541 w 674"/>
              <a:gd name="T77" fmla="*/ 450 h 667"/>
              <a:gd name="T78" fmla="*/ 550 w 674"/>
              <a:gd name="T79" fmla="*/ 463 h 667"/>
              <a:gd name="T80" fmla="*/ 561 w 674"/>
              <a:gd name="T81" fmla="*/ 475 h 667"/>
              <a:gd name="T82" fmla="*/ 574 w 674"/>
              <a:gd name="T83" fmla="*/ 482 h 667"/>
              <a:gd name="T84" fmla="*/ 587 w 674"/>
              <a:gd name="T85" fmla="*/ 484 h 667"/>
              <a:gd name="T86" fmla="*/ 603 w 674"/>
              <a:gd name="T87" fmla="*/ 480 h 667"/>
              <a:gd name="T88" fmla="*/ 630 w 674"/>
              <a:gd name="T89" fmla="*/ 462 h 667"/>
              <a:gd name="T90" fmla="*/ 647 w 674"/>
              <a:gd name="T91" fmla="*/ 452 h 667"/>
              <a:gd name="T92" fmla="*/ 656 w 674"/>
              <a:gd name="T93" fmla="*/ 449 h 667"/>
              <a:gd name="T94" fmla="*/ 664 w 674"/>
              <a:gd name="T95" fmla="*/ 452 h 667"/>
              <a:gd name="T96" fmla="*/ 671 w 674"/>
              <a:gd name="T97" fmla="*/ 461 h 667"/>
              <a:gd name="T98" fmla="*/ 674 w 674"/>
              <a:gd name="T99" fmla="*/ 667 h 6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4"/>
              <a:gd name="T151" fmla="*/ 0 h 667"/>
              <a:gd name="T152" fmla="*/ 674 w 674"/>
              <a:gd name="T153" fmla="*/ 667 h 6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4" h="667">
                <a:moveTo>
                  <a:pt x="0" y="142"/>
                </a:moveTo>
                <a:lnTo>
                  <a:pt x="270" y="142"/>
                </a:lnTo>
                <a:lnTo>
                  <a:pt x="275" y="140"/>
                </a:lnTo>
                <a:lnTo>
                  <a:pt x="279" y="138"/>
                </a:lnTo>
                <a:lnTo>
                  <a:pt x="283" y="136"/>
                </a:lnTo>
                <a:lnTo>
                  <a:pt x="285" y="134"/>
                </a:lnTo>
                <a:lnTo>
                  <a:pt x="287" y="131"/>
                </a:lnTo>
                <a:lnTo>
                  <a:pt x="289" y="129"/>
                </a:lnTo>
                <a:lnTo>
                  <a:pt x="289" y="126"/>
                </a:lnTo>
                <a:lnTo>
                  <a:pt x="290" y="124"/>
                </a:lnTo>
                <a:lnTo>
                  <a:pt x="289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7" y="99"/>
                </a:lnTo>
                <a:lnTo>
                  <a:pt x="268" y="85"/>
                </a:lnTo>
                <a:lnTo>
                  <a:pt x="263" y="77"/>
                </a:lnTo>
                <a:lnTo>
                  <a:pt x="262" y="73"/>
                </a:lnTo>
                <a:lnTo>
                  <a:pt x="260" y="69"/>
                </a:lnTo>
                <a:lnTo>
                  <a:pt x="259" y="65"/>
                </a:lnTo>
                <a:lnTo>
                  <a:pt x="258" y="61"/>
                </a:lnTo>
                <a:lnTo>
                  <a:pt x="258" y="57"/>
                </a:lnTo>
                <a:lnTo>
                  <a:pt x="258" y="52"/>
                </a:lnTo>
                <a:lnTo>
                  <a:pt x="259" y="48"/>
                </a:lnTo>
                <a:lnTo>
                  <a:pt x="260" y="43"/>
                </a:lnTo>
                <a:lnTo>
                  <a:pt x="262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5" y="1"/>
                </a:lnTo>
                <a:lnTo>
                  <a:pt x="335" y="0"/>
                </a:lnTo>
                <a:lnTo>
                  <a:pt x="346" y="0"/>
                </a:lnTo>
                <a:lnTo>
                  <a:pt x="357" y="1"/>
                </a:lnTo>
                <a:lnTo>
                  <a:pt x="367" y="4"/>
                </a:lnTo>
                <a:lnTo>
                  <a:pt x="377" y="7"/>
                </a:lnTo>
                <a:lnTo>
                  <a:pt x="383" y="9"/>
                </a:lnTo>
                <a:lnTo>
                  <a:pt x="388" y="12"/>
                </a:lnTo>
                <a:lnTo>
                  <a:pt x="392" y="14"/>
                </a:lnTo>
                <a:lnTo>
                  <a:pt x="396" y="17"/>
                </a:lnTo>
                <a:lnTo>
                  <a:pt x="400" y="21"/>
                </a:lnTo>
                <a:lnTo>
                  <a:pt x="404" y="24"/>
                </a:lnTo>
                <a:lnTo>
                  <a:pt x="407" y="28"/>
                </a:lnTo>
                <a:lnTo>
                  <a:pt x="410" y="32"/>
                </a:lnTo>
                <a:lnTo>
                  <a:pt x="413" y="37"/>
                </a:lnTo>
                <a:lnTo>
                  <a:pt x="415" y="41"/>
                </a:lnTo>
                <a:lnTo>
                  <a:pt x="416" y="46"/>
                </a:lnTo>
                <a:lnTo>
                  <a:pt x="417" y="51"/>
                </a:lnTo>
                <a:lnTo>
                  <a:pt x="417" y="55"/>
                </a:lnTo>
                <a:lnTo>
                  <a:pt x="416" y="59"/>
                </a:lnTo>
                <a:lnTo>
                  <a:pt x="414" y="67"/>
                </a:lnTo>
                <a:lnTo>
                  <a:pt x="410" y="75"/>
                </a:lnTo>
                <a:lnTo>
                  <a:pt x="406" y="83"/>
                </a:lnTo>
                <a:lnTo>
                  <a:pt x="395" y="98"/>
                </a:lnTo>
                <a:lnTo>
                  <a:pt x="390" y="104"/>
                </a:lnTo>
                <a:lnTo>
                  <a:pt x="386" y="112"/>
                </a:lnTo>
                <a:lnTo>
                  <a:pt x="383" y="118"/>
                </a:lnTo>
                <a:lnTo>
                  <a:pt x="382" y="121"/>
                </a:lnTo>
                <a:lnTo>
                  <a:pt x="382" y="124"/>
                </a:lnTo>
                <a:lnTo>
                  <a:pt x="382" y="126"/>
                </a:lnTo>
                <a:lnTo>
                  <a:pt x="383" y="129"/>
                </a:lnTo>
                <a:lnTo>
                  <a:pt x="384" y="132"/>
                </a:lnTo>
                <a:lnTo>
                  <a:pt x="386" y="134"/>
                </a:lnTo>
                <a:lnTo>
                  <a:pt x="389" y="136"/>
                </a:lnTo>
                <a:lnTo>
                  <a:pt x="393" y="138"/>
                </a:lnTo>
                <a:lnTo>
                  <a:pt x="397" y="140"/>
                </a:lnTo>
                <a:lnTo>
                  <a:pt x="403" y="142"/>
                </a:lnTo>
                <a:lnTo>
                  <a:pt x="674" y="142"/>
                </a:lnTo>
                <a:lnTo>
                  <a:pt x="674" y="336"/>
                </a:lnTo>
                <a:lnTo>
                  <a:pt x="672" y="342"/>
                </a:lnTo>
                <a:lnTo>
                  <a:pt x="670" y="346"/>
                </a:lnTo>
                <a:lnTo>
                  <a:pt x="668" y="350"/>
                </a:lnTo>
                <a:lnTo>
                  <a:pt x="666" y="352"/>
                </a:lnTo>
                <a:lnTo>
                  <a:pt x="664" y="355"/>
                </a:lnTo>
                <a:lnTo>
                  <a:pt x="661" y="356"/>
                </a:lnTo>
                <a:lnTo>
                  <a:pt x="659" y="357"/>
                </a:lnTo>
                <a:lnTo>
                  <a:pt x="656" y="357"/>
                </a:lnTo>
                <a:lnTo>
                  <a:pt x="653" y="357"/>
                </a:lnTo>
                <a:lnTo>
                  <a:pt x="651" y="356"/>
                </a:lnTo>
                <a:lnTo>
                  <a:pt x="645" y="353"/>
                </a:lnTo>
                <a:lnTo>
                  <a:pt x="639" y="350"/>
                </a:lnTo>
                <a:lnTo>
                  <a:pt x="631" y="345"/>
                </a:lnTo>
                <a:lnTo>
                  <a:pt x="624" y="340"/>
                </a:lnTo>
                <a:lnTo>
                  <a:pt x="617" y="335"/>
                </a:lnTo>
                <a:lnTo>
                  <a:pt x="609" y="331"/>
                </a:lnTo>
                <a:lnTo>
                  <a:pt x="601" y="328"/>
                </a:lnTo>
                <a:lnTo>
                  <a:pt x="597" y="326"/>
                </a:lnTo>
                <a:lnTo>
                  <a:pt x="593" y="325"/>
                </a:lnTo>
                <a:lnTo>
                  <a:pt x="589" y="325"/>
                </a:lnTo>
                <a:lnTo>
                  <a:pt x="585" y="325"/>
                </a:lnTo>
                <a:lnTo>
                  <a:pt x="580" y="326"/>
                </a:lnTo>
                <a:lnTo>
                  <a:pt x="576" y="327"/>
                </a:lnTo>
                <a:lnTo>
                  <a:pt x="571" y="329"/>
                </a:lnTo>
                <a:lnTo>
                  <a:pt x="566" y="332"/>
                </a:lnTo>
                <a:lnTo>
                  <a:pt x="562" y="334"/>
                </a:lnTo>
                <a:lnTo>
                  <a:pt x="559" y="337"/>
                </a:lnTo>
                <a:lnTo>
                  <a:pt x="555" y="341"/>
                </a:lnTo>
                <a:lnTo>
                  <a:pt x="552" y="344"/>
                </a:lnTo>
                <a:lnTo>
                  <a:pt x="546" y="352"/>
                </a:lnTo>
                <a:lnTo>
                  <a:pt x="541" y="361"/>
                </a:lnTo>
                <a:lnTo>
                  <a:pt x="539" y="366"/>
                </a:lnTo>
                <a:lnTo>
                  <a:pt x="537" y="371"/>
                </a:lnTo>
                <a:lnTo>
                  <a:pt x="534" y="382"/>
                </a:lnTo>
                <a:lnTo>
                  <a:pt x="533" y="392"/>
                </a:lnTo>
                <a:lnTo>
                  <a:pt x="532" y="397"/>
                </a:lnTo>
                <a:lnTo>
                  <a:pt x="532" y="403"/>
                </a:lnTo>
                <a:lnTo>
                  <a:pt x="532" y="414"/>
                </a:lnTo>
                <a:lnTo>
                  <a:pt x="533" y="424"/>
                </a:lnTo>
                <a:lnTo>
                  <a:pt x="536" y="435"/>
                </a:lnTo>
                <a:lnTo>
                  <a:pt x="539" y="446"/>
                </a:lnTo>
                <a:lnTo>
                  <a:pt x="541" y="450"/>
                </a:lnTo>
                <a:lnTo>
                  <a:pt x="544" y="455"/>
                </a:lnTo>
                <a:lnTo>
                  <a:pt x="546" y="459"/>
                </a:lnTo>
                <a:lnTo>
                  <a:pt x="550" y="463"/>
                </a:lnTo>
                <a:lnTo>
                  <a:pt x="554" y="467"/>
                </a:lnTo>
                <a:lnTo>
                  <a:pt x="557" y="471"/>
                </a:lnTo>
                <a:lnTo>
                  <a:pt x="561" y="475"/>
                </a:lnTo>
                <a:lnTo>
                  <a:pt x="565" y="478"/>
                </a:lnTo>
                <a:lnTo>
                  <a:pt x="570" y="480"/>
                </a:lnTo>
                <a:lnTo>
                  <a:pt x="574" y="482"/>
                </a:lnTo>
                <a:lnTo>
                  <a:pt x="578" y="483"/>
                </a:lnTo>
                <a:lnTo>
                  <a:pt x="583" y="484"/>
                </a:lnTo>
                <a:lnTo>
                  <a:pt x="587" y="484"/>
                </a:lnTo>
                <a:lnTo>
                  <a:pt x="591" y="484"/>
                </a:lnTo>
                <a:lnTo>
                  <a:pt x="599" y="481"/>
                </a:lnTo>
                <a:lnTo>
                  <a:pt x="603" y="480"/>
                </a:lnTo>
                <a:lnTo>
                  <a:pt x="607" y="477"/>
                </a:lnTo>
                <a:lnTo>
                  <a:pt x="615" y="473"/>
                </a:lnTo>
                <a:lnTo>
                  <a:pt x="630" y="462"/>
                </a:lnTo>
                <a:lnTo>
                  <a:pt x="638" y="457"/>
                </a:lnTo>
                <a:lnTo>
                  <a:pt x="644" y="453"/>
                </a:lnTo>
                <a:lnTo>
                  <a:pt x="647" y="452"/>
                </a:lnTo>
                <a:lnTo>
                  <a:pt x="650" y="450"/>
                </a:lnTo>
                <a:lnTo>
                  <a:pt x="653" y="450"/>
                </a:lnTo>
                <a:lnTo>
                  <a:pt x="656" y="449"/>
                </a:lnTo>
                <a:lnTo>
                  <a:pt x="659" y="450"/>
                </a:lnTo>
                <a:lnTo>
                  <a:pt x="661" y="450"/>
                </a:lnTo>
                <a:lnTo>
                  <a:pt x="664" y="452"/>
                </a:lnTo>
                <a:lnTo>
                  <a:pt x="666" y="454"/>
                </a:lnTo>
                <a:lnTo>
                  <a:pt x="668" y="457"/>
                </a:lnTo>
                <a:lnTo>
                  <a:pt x="671" y="461"/>
                </a:lnTo>
                <a:lnTo>
                  <a:pt x="673" y="465"/>
                </a:lnTo>
                <a:lnTo>
                  <a:pt x="674" y="471"/>
                </a:lnTo>
                <a:lnTo>
                  <a:pt x="674" y="667"/>
                </a:lnTo>
                <a:lnTo>
                  <a:pt x="0" y="667"/>
                </a:lnTo>
                <a:lnTo>
                  <a:pt x="0" y="14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7" name="Freeform 28"/>
          <p:cNvSpPr>
            <a:spLocks/>
          </p:cNvSpPr>
          <p:nvPr/>
        </p:nvSpPr>
        <p:spPr bwMode="auto">
          <a:xfrm>
            <a:off x="1835696" y="1268760"/>
            <a:ext cx="2759919" cy="2394594"/>
          </a:xfrm>
          <a:custGeom>
            <a:avLst/>
            <a:gdLst>
              <a:gd name="T0" fmla="*/ 674 w 674"/>
              <a:gd name="T1" fmla="*/ 196 h 525"/>
              <a:gd name="T2" fmla="*/ 668 w 674"/>
              <a:gd name="T3" fmla="*/ 208 h 525"/>
              <a:gd name="T4" fmla="*/ 661 w 674"/>
              <a:gd name="T5" fmla="*/ 214 h 525"/>
              <a:gd name="T6" fmla="*/ 653 w 674"/>
              <a:gd name="T7" fmla="*/ 215 h 525"/>
              <a:gd name="T8" fmla="*/ 639 w 674"/>
              <a:gd name="T9" fmla="*/ 207 h 525"/>
              <a:gd name="T10" fmla="*/ 609 w 674"/>
              <a:gd name="T11" fmla="*/ 189 h 525"/>
              <a:gd name="T12" fmla="*/ 598 w 674"/>
              <a:gd name="T13" fmla="*/ 184 h 525"/>
              <a:gd name="T14" fmla="*/ 585 w 674"/>
              <a:gd name="T15" fmla="*/ 183 h 525"/>
              <a:gd name="T16" fmla="*/ 571 w 674"/>
              <a:gd name="T17" fmla="*/ 187 h 525"/>
              <a:gd name="T18" fmla="*/ 559 w 674"/>
              <a:gd name="T19" fmla="*/ 195 h 525"/>
              <a:gd name="T20" fmla="*/ 546 w 674"/>
              <a:gd name="T21" fmla="*/ 210 h 525"/>
              <a:gd name="T22" fmla="*/ 538 w 674"/>
              <a:gd name="T23" fmla="*/ 229 h 525"/>
              <a:gd name="T24" fmla="*/ 532 w 674"/>
              <a:gd name="T25" fmla="*/ 255 h 525"/>
              <a:gd name="T26" fmla="*/ 534 w 674"/>
              <a:gd name="T27" fmla="*/ 282 h 525"/>
              <a:gd name="T28" fmla="*/ 542 w 674"/>
              <a:gd name="T29" fmla="*/ 308 h 525"/>
              <a:gd name="T30" fmla="*/ 551 w 674"/>
              <a:gd name="T31" fmla="*/ 321 h 525"/>
              <a:gd name="T32" fmla="*/ 562 w 674"/>
              <a:gd name="T33" fmla="*/ 332 h 525"/>
              <a:gd name="T34" fmla="*/ 574 w 674"/>
              <a:gd name="T35" fmla="*/ 340 h 525"/>
              <a:gd name="T36" fmla="*/ 587 w 674"/>
              <a:gd name="T37" fmla="*/ 342 h 525"/>
              <a:gd name="T38" fmla="*/ 607 w 674"/>
              <a:gd name="T39" fmla="*/ 336 h 525"/>
              <a:gd name="T40" fmla="*/ 630 w 674"/>
              <a:gd name="T41" fmla="*/ 320 h 525"/>
              <a:gd name="T42" fmla="*/ 650 w 674"/>
              <a:gd name="T43" fmla="*/ 309 h 525"/>
              <a:gd name="T44" fmla="*/ 661 w 674"/>
              <a:gd name="T45" fmla="*/ 308 h 525"/>
              <a:gd name="T46" fmla="*/ 668 w 674"/>
              <a:gd name="T47" fmla="*/ 314 h 525"/>
              <a:gd name="T48" fmla="*/ 674 w 674"/>
              <a:gd name="T49" fmla="*/ 328 h 525"/>
              <a:gd name="T50" fmla="*/ 393 w 674"/>
              <a:gd name="T51" fmla="*/ 521 h 525"/>
              <a:gd name="T52" fmla="*/ 384 w 674"/>
              <a:gd name="T53" fmla="*/ 515 h 525"/>
              <a:gd name="T54" fmla="*/ 382 w 674"/>
              <a:gd name="T55" fmla="*/ 507 h 525"/>
              <a:gd name="T56" fmla="*/ 386 w 674"/>
              <a:gd name="T57" fmla="*/ 495 h 525"/>
              <a:gd name="T58" fmla="*/ 400 w 674"/>
              <a:gd name="T59" fmla="*/ 473 h 525"/>
              <a:gd name="T60" fmla="*/ 414 w 674"/>
              <a:gd name="T61" fmla="*/ 450 h 525"/>
              <a:gd name="T62" fmla="*/ 417 w 674"/>
              <a:gd name="T63" fmla="*/ 433 h 525"/>
              <a:gd name="T64" fmla="*/ 413 w 674"/>
              <a:gd name="T65" fmla="*/ 419 h 525"/>
              <a:gd name="T66" fmla="*/ 400 w 674"/>
              <a:gd name="T67" fmla="*/ 404 h 525"/>
              <a:gd name="T68" fmla="*/ 383 w 674"/>
              <a:gd name="T69" fmla="*/ 392 h 525"/>
              <a:gd name="T70" fmla="*/ 362 w 674"/>
              <a:gd name="T71" fmla="*/ 385 h 525"/>
              <a:gd name="T72" fmla="*/ 335 w 674"/>
              <a:gd name="T73" fmla="*/ 383 h 525"/>
              <a:gd name="T74" fmla="*/ 304 w 674"/>
              <a:gd name="T75" fmla="*/ 388 h 525"/>
              <a:gd name="T76" fmla="*/ 285 w 674"/>
              <a:gd name="T77" fmla="*/ 396 h 525"/>
              <a:gd name="T78" fmla="*/ 270 w 674"/>
              <a:gd name="T79" fmla="*/ 409 h 525"/>
              <a:gd name="T80" fmla="*/ 262 w 674"/>
              <a:gd name="T81" fmla="*/ 421 h 525"/>
              <a:gd name="T82" fmla="*/ 258 w 674"/>
              <a:gd name="T83" fmla="*/ 435 h 525"/>
              <a:gd name="T84" fmla="*/ 259 w 674"/>
              <a:gd name="T85" fmla="*/ 448 h 525"/>
              <a:gd name="T86" fmla="*/ 268 w 674"/>
              <a:gd name="T87" fmla="*/ 467 h 525"/>
              <a:gd name="T88" fmla="*/ 282 w 674"/>
              <a:gd name="T89" fmla="*/ 488 h 525"/>
              <a:gd name="T90" fmla="*/ 289 w 674"/>
              <a:gd name="T91" fmla="*/ 504 h 525"/>
              <a:gd name="T92" fmla="*/ 288 w 674"/>
              <a:gd name="T93" fmla="*/ 512 h 525"/>
              <a:gd name="T94" fmla="*/ 282 w 674"/>
              <a:gd name="T95" fmla="*/ 519 h 525"/>
              <a:gd name="T96" fmla="*/ 269 w 674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4"/>
              <a:gd name="T148" fmla="*/ 0 h 525"/>
              <a:gd name="T149" fmla="*/ 674 w 674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4" h="525">
                <a:moveTo>
                  <a:pt x="0" y="0"/>
                </a:moveTo>
                <a:lnTo>
                  <a:pt x="674" y="0"/>
                </a:lnTo>
                <a:lnTo>
                  <a:pt x="674" y="196"/>
                </a:lnTo>
                <a:lnTo>
                  <a:pt x="672" y="201"/>
                </a:lnTo>
                <a:lnTo>
                  <a:pt x="670" y="205"/>
                </a:lnTo>
                <a:lnTo>
                  <a:pt x="668" y="208"/>
                </a:lnTo>
                <a:lnTo>
                  <a:pt x="666" y="211"/>
                </a:lnTo>
                <a:lnTo>
                  <a:pt x="664" y="213"/>
                </a:lnTo>
                <a:lnTo>
                  <a:pt x="661" y="214"/>
                </a:lnTo>
                <a:lnTo>
                  <a:pt x="659" y="215"/>
                </a:lnTo>
                <a:lnTo>
                  <a:pt x="656" y="215"/>
                </a:lnTo>
                <a:lnTo>
                  <a:pt x="653" y="215"/>
                </a:lnTo>
                <a:lnTo>
                  <a:pt x="651" y="214"/>
                </a:lnTo>
                <a:lnTo>
                  <a:pt x="645" y="211"/>
                </a:lnTo>
                <a:lnTo>
                  <a:pt x="639" y="207"/>
                </a:lnTo>
                <a:lnTo>
                  <a:pt x="631" y="203"/>
                </a:lnTo>
                <a:lnTo>
                  <a:pt x="617" y="193"/>
                </a:lnTo>
                <a:lnTo>
                  <a:pt x="609" y="189"/>
                </a:lnTo>
                <a:lnTo>
                  <a:pt x="606" y="187"/>
                </a:lnTo>
                <a:lnTo>
                  <a:pt x="602" y="185"/>
                </a:lnTo>
                <a:lnTo>
                  <a:pt x="598" y="184"/>
                </a:lnTo>
                <a:lnTo>
                  <a:pt x="593" y="183"/>
                </a:lnTo>
                <a:lnTo>
                  <a:pt x="589" y="183"/>
                </a:lnTo>
                <a:lnTo>
                  <a:pt x="585" y="183"/>
                </a:lnTo>
                <a:lnTo>
                  <a:pt x="580" y="184"/>
                </a:lnTo>
                <a:lnTo>
                  <a:pt x="576" y="185"/>
                </a:lnTo>
                <a:lnTo>
                  <a:pt x="571" y="187"/>
                </a:lnTo>
                <a:lnTo>
                  <a:pt x="567" y="190"/>
                </a:lnTo>
                <a:lnTo>
                  <a:pt x="563" y="192"/>
                </a:lnTo>
                <a:lnTo>
                  <a:pt x="559" y="195"/>
                </a:lnTo>
                <a:lnTo>
                  <a:pt x="556" y="199"/>
                </a:lnTo>
                <a:lnTo>
                  <a:pt x="553" y="202"/>
                </a:lnTo>
                <a:lnTo>
                  <a:pt x="546" y="210"/>
                </a:lnTo>
                <a:lnTo>
                  <a:pt x="541" y="219"/>
                </a:lnTo>
                <a:lnTo>
                  <a:pt x="539" y="224"/>
                </a:lnTo>
                <a:lnTo>
                  <a:pt x="538" y="229"/>
                </a:lnTo>
                <a:lnTo>
                  <a:pt x="535" y="240"/>
                </a:lnTo>
                <a:lnTo>
                  <a:pt x="533" y="250"/>
                </a:lnTo>
                <a:lnTo>
                  <a:pt x="532" y="255"/>
                </a:lnTo>
                <a:lnTo>
                  <a:pt x="532" y="261"/>
                </a:lnTo>
                <a:lnTo>
                  <a:pt x="532" y="272"/>
                </a:lnTo>
                <a:lnTo>
                  <a:pt x="534" y="282"/>
                </a:lnTo>
                <a:lnTo>
                  <a:pt x="536" y="293"/>
                </a:lnTo>
                <a:lnTo>
                  <a:pt x="540" y="304"/>
                </a:lnTo>
                <a:lnTo>
                  <a:pt x="542" y="308"/>
                </a:lnTo>
                <a:lnTo>
                  <a:pt x="544" y="313"/>
                </a:lnTo>
                <a:lnTo>
                  <a:pt x="547" y="317"/>
                </a:lnTo>
                <a:lnTo>
                  <a:pt x="551" y="321"/>
                </a:lnTo>
                <a:lnTo>
                  <a:pt x="554" y="325"/>
                </a:lnTo>
                <a:lnTo>
                  <a:pt x="558" y="329"/>
                </a:lnTo>
                <a:lnTo>
                  <a:pt x="562" y="332"/>
                </a:lnTo>
                <a:lnTo>
                  <a:pt x="566" y="336"/>
                </a:lnTo>
                <a:lnTo>
                  <a:pt x="570" y="338"/>
                </a:lnTo>
                <a:lnTo>
                  <a:pt x="574" y="340"/>
                </a:lnTo>
                <a:lnTo>
                  <a:pt x="579" y="341"/>
                </a:lnTo>
                <a:lnTo>
                  <a:pt x="583" y="342"/>
                </a:lnTo>
                <a:lnTo>
                  <a:pt x="587" y="342"/>
                </a:lnTo>
                <a:lnTo>
                  <a:pt x="591" y="342"/>
                </a:lnTo>
                <a:lnTo>
                  <a:pt x="600" y="339"/>
                </a:lnTo>
                <a:lnTo>
                  <a:pt x="607" y="336"/>
                </a:lnTo>
                <a:lnTo>
                  <a:pt x="615" y="331"/>
                </a:lnTo>
                <a:lnTo>
                  <a:pt x="623" y="326"/>
                </a:lnTo>
                <a:lnTo>
                  <a:pt x="630" y="320"/>
                </a:lnTo>
                <a:lnTo>
                  <a:pt x="638" y="316"/>
                </a:lnTo>
                <a:lnTo>
                  <a:pt x="644" y="311"/>
                </a:lnTo>
                <a:lnTo>
                  <a:pt x="650" y="309"/>
                </a:lnTo>
                <a:lnTo>
                  <a:pt x="653" y="308"/>
                </a:lnTo>
                <a:lnTo>
                  <a:pt x="656" y="307"/>
                </a:lnTo>
                <a:lnTo>
                  <a:pt x="661" y="308"/>
                </a:lnTo>
                <a:lnTo>
                  <a:pt x="664" y="309"/>
                </a:lnTo>
                <a:lnTo>
                  <a:pt x="666" y="312"/>
                </a:lnTo>
                <a:lnTo>
                  <a:pt x="668" y="314"/>
                </a:lnTo>
                <a:lnTo>
                  <a:pt x="670" y="318"/>
                </a:lnTo>
                <a:lnTo>
                  <a:pt x="672" y="322"/>
                </a:lnTo>
                <a:lnTo>
                  <a:pt x="674" y="328"/>
                </a:lnTo>
                <a:lnTo>
                  <a:pt x="674" y="525"/>
                </a:lnTo>
                <a:lnTo>
                  <a:pt x="403" y="525"/>
                </a:lnTo>
                <a:lnTo>
                  <a:pt x="393" y="521"/>
                </a:lnTo>
                <a:lnTo>
                  <a:pt x="390" y="519"/>
                </a:lnTo>
                <a:lnTo>
                  <a:pt x="387" y="517"/>
                </a:lnTo>
                <a:lnTo>
                  <a:pt x="384" y="515"/>
                </a:lnTo>
                <a:lnTo>
                  <a:pt x="383" y="512"/>
                </a:lnTo>
                <a:lnTo>
                  <a:pt x="382" y="509"/>
                </a:lnTo>
                <a:lnTo>
                  <a:pt x="382" y="507"/>
                </a:lnTo>
                <a:lnTo>
                  <a:pt x="382" y="504"/>
                </a:lnTo>
                <a:lnTo>
                  <a:pt x="383" y="501"/>
                </a:lnTo>
                <a:lnTo>
                  <a:pt x="386" y="495"/>
                </a:lnTo>
                <a:lnTo>
                  <a:pt x="390" y="487"/>
                </a:lnTo>
                <a:lnTo>
                  <a:pt x="395" y="481"/>
                </a:lnTo>
                <a:lnTo>
                  <a:pt x="400" y="473"/>
                </a:lnTo>
                <a:lnTo>
                  <a:pt x="405" y="466"/>
                </a:lnTo>
                <a:lnTo>
                  <a:pt x="410" y="458"/>
                </a:lnTo>
                <a:lnTo>
                  <a:pt x="414" y="450"/>
                </a:lnTo>
                <a:lnTo>
                  <a:pt x="416" y="442"/>
                </a:lnTo>
                <a:lnTo>
                  <a:pt x="417" y="438"/>
                </a:lnTo>
                <a:lnTo>
                  <a:pt x="417" y="433"/>
                </a:lnTo>
                <a:lnTo>
                  <a:pt x="416" y="429"/>
                </a:lnTo>
                <a:lnTo>
                  <a:pt x="415" y="424"/>
                </a:lnTo>
                <a:lnTo>
                  <a:pt x="413" y="419"/>
                </a:lnTo>
                <a:lnTo>
                  <a:pt x="410" y="415"/>
                </a:lnTo>
                <a:lnTo>
                  <a:pt x="404" y="407"/>
                </a:lnTo>
                <a:lnTo>
                  <a:pt x="400" y="404"/>
                </a:lnTo>
                <a:lnTo>
                  <a:pt x="396" y="400"/>
                </a:lnTo>
                <a:lnTo>
                  <a:pt x="388" y="395"/>
                </a:lnTo>
                <a:lnTo>
                  <a:pt x="383" y="392"/>
                </a:lnTo>
                <a:lnTo>
                  <a:pt x="377" y="390"/>
                </a:lnTo>
                <a:lnTo>
                  <a:pt x="367" y="387"/>
                </a:lnTo>
                <a:lnTo>
                  <a:pt x="362" y="385"/>
                </a:lnTo>
                <a:lnTo>
                  <a:pt x="357" y="384"/>
                </a:lnTo>
                <a:lnTo>
                  <a:pt x="346" y="383"/>
                </a:lnTo>
                <a:lnTo>
                  <a:pt x="335" y="383"/>
                </a:lnTo>
                <a:lnTo>
                  <a:pt x="325" y="383"/>
                </a:lnTo>
                <a:lnTo>
                  <a:pt x="314" y="385"/>
                </a:lnTo>
                <a:lnTo>
                  <a:pt x="304" y="388"/>
                </a:lnTo>
                <a:lnTo>
                  <a:pt x="299" y="390"/>
                </a:lnTo>
                <a:lnTo>
                  <a:pt x="294" y="392"/>
                </a:lnTo>
                <a:lnTo>
                  <a:pt x="285" y="396"/>
                </a:lnTo>
                <a:lnTo>
                  <a:pt x="281" y="399"/>
                </a:lnTo>
                <a:lnTo>
                  <a:pt x="277" y="402"/>
                </a:lnTo>
                <a:lnTo>
                  <a:pt x="270" y="409"/>
                </a:lnTo>
                <a:lnTo>
                  <a:pt x="267" y="412"/>
                </a:lnTo>
                <a:lnTo>
                  <a:pt x="264" y="416"/>
                </a:lnTo>
                <a:lnTo>
                  <a:pt x="262" y="421"/>
                </a:lnTo>
                <a:lnTo>
                  <a:pt x="260" y="425"/>
                </a:lnTo>
                <a:lnTo>
                  <a:pt x="259" y="431"/>
                </a:lnTo>
                <a:lnTo>
                  <a:pt x="258" y="435"/>
                </a:lnTo>
                <a:lnTo>
                  <a:pt x="258" y="440"/>
                </a:lnTo>
                <a:lnTo>
                  <a:pt x="258" y="444"/>
                </a:lnTo>
                <a:lnTo>
                  <a:pt x="259" y="448"/>
                </a:lnTo>
                <a:lnTo>
                  <a:pt x="260" y="452"/>
                </a:lnTo>
                <a:lnTo>
                  <a:pt x="263" y="460"/>
                </a:lnTo>
                <a:lnTo>
                  <a:pt x="268" y="467"/>
                </a:lnTo>
                <a:lnTo>
                  <a:pt x="273" y="475"/>
                </a:lnTo>
                <a:lnTo>
                  <a:pt x="277" y="482"/>
                </a:lnTo>
                <a:lnTo>
                  <a:pt x="282" y="488"/>
                </a:lnTo>
                <a:lnTo>
                  <a:pt x="286" y="495"/>
                </a:lnTo>
                <a:lnTo>
                  <a:pt x="288" y="501"/>
                </a:lnTo>
                <a:lnTo>
                  <a:pt x="289" y="504"/>
                </a:lnTo>
                <a:lnTo>
                  <a:pt x="289" y="507"/>
                </a:lnTo>
                <a:lnTo>
                  <a:pt x="289" y="509"/>
                </a:lnTo>
                <a:lnTo>
                  <a:pt x="288" y="512"/>
                </a:lnTo>
                <a:lnTo>
                  <a:pt x="287" y="514"/>
                </a:lnTo>
                <a:lnTo>
                  <a:pt x="285" y="517"/>
                </a:lnTo>
                <a:lnTo>
                  <a:pt x="282" y="519"/>
                </a:lnTo>
                <a:lnTo>
                  <a:pt x="279" y="521"/>
                </a:lnTo>
                <a:lnTo>
                  <a:pt x="274" y="523"/>
                </a:lnTo>
                <a:lnTo>
                  <a:pt x="269" y="525"/>
                </a:lnTo>
                <a:lnTo>
                  <a:pt x="0" y="52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8" name="Freeform 29"/>
          <p:cNvSpPr>
            <a:spLocks/>
          </p:cNvSpPr>
          <p:nvPr/>
        </p:nvSpPr>
        <p:spPr bwMode="auto">
          <a:xfrm>
            <a:off x="4010928" y="1268760"/>
            <a:ext cx="3369384" cy="2394594"/>
          </a:xfrm>
          <a:custGeom>
            <a:avLst/>
            <a:gdLst>
              <a:gd name="T0" fmla="*/ 542 w 822"/>
              <a:gd name="T1" fmla="*/ 522 h 525"/>
              <a:gd name="T2" fmla="*/ 530 w 822"/>
              <a:gd name="T3" fmla="*/ 515 h 525"/>
              <a:gd name="T4" fmla="*/ 527 w 822"/>
              <a:gd name="T5" fmla="*/ 506 h 525"/>
              <a:gd name="T6" fmla="*/ 534 w 822"/>
              <a:gd name="T7" fmla="*/ 489 h 525"/>
              <a:gd name="T8" fmla="*/ 555 w 822"/>
              <a:gd name="T9" fmla="*/ 458 h 525"/>
              <a:gd name="T10" fmla="*/ 561 w 822"/>
              <a:gd name="T11" fmla="*/ 442 h 525"/>
              <a:gd name="T12" fmla="*/ 560 w 822"/>
              <a:gd name="T13" fmla="*/ 425 h 525"/>
              <a:gd name="T14" fmla="*/ 556 w 822"/>
              <a:gd name="T15" fmla="*/ 416 h 525"/>
              <a:gd name="T16" fmla="*/ 548 w 822"/>
              <a:gd name="T17" fmla="*/ 405 h 525"/>
              <a:gd name="T18" fmla="*/ 531 w 822"/>
              <a:gd name="T19" fmla="*/ 393 h 525"/>
              <a:gd name="T20" fmla="*/ 515 w 822"/>
              <a:gd name="T21" fmla="*/ 387 h 525"/>
              <a:gd name="T22" fmla="*/ 492 w 822"/>
              <a:gd name="T23" fmla="*/ 383 h 525"/>
              <a:gd name="T24" fmla="*/ 457 w 822"/>
              <a:gd name="T25" fmla="*/ 385 h 525"/>
              <a:gd name="T26" fmla="*/ 434 w 822"/>
              <a:gd name="T27" fmla="*/ 393 h 525"/>
              <a:gd name="T28" fmla="*/ 420 w 822"/>
              <a:gd name="T29" fmla="*/ 403 h 525"/>
              <a:gd name="T30" fmla="*/ 409 w 822"/>
              <a:gd name="T31" fmla="*/ 416 h 525"/>
              <a:gd name="T32" fmla="*/ 403 w 822"/>
              <a:gd name="T33" fmla="*/ 431 h 525"/>
              <a:gd name="T34" fmla="*/ 403 w 822"/>
              <a:gd name="T35" fmla="*/ 444 h 525"/>
              <a:gd name="T36" fmla="*/ 408 w 822"/>
              <a:gd name="T37" fmla="*/ 460 h 525"/>
              <a:gd name="T38" fmla="*/ 422 w 822"/>
              <a:gd name="T39" fmla="*/ 482 h 525"/>
              <a:gd name="T40" fmla="*/ 433 w 822"/>
              <a:gd name="T41" fmla="*/ 501 h 525"/>
              <a:gd name="T42" fmla="*/ 434 w 822"/>
              <a:gd name="T43" fmla="*/ 509 h 525"/>
              <a:gd name="T44" fmla="*/ 430 w 822"/>
              <a:gd name="T45" fmla="*/ 517 h 525"/>
              <a:gd name="T46" fmla="*/ 419 w 822"/>
              <a:gd name="T47" fmla="*/ 523 h 525"/>
              <a:gd name="T48" fmla="*/ 142 w 822"/>
              <a:gd name="T49" fmla="*/ 327 h 525"/>
              <a:gd name="T50" fmla="*/ 132 w 822"/>
              <a:gd name="T51" fmla="*/ 309 h 525"/>
              <a:gd name="T52" fmla="*/ 124 w 822"/>
              <a:gd name="T53" fmla="*/ 307 h 525"/>
              <a:gd name="T54" fmla="*/ 112 w 822"/>
              <a:gd name="T55" fmla="*/ 312 h 525"/>
              <a:gd name="T56" fmla="*/ 83 w 822"/>
              <a:gd name="T57" fmla="*/ 331 h 525"/>
              <a:gd name="T58" fmla="*/ 72 w 822"/>
              <a:gd name="T59" fmla="*/ 338 h 525"/>
              <a:gd name="T60" fmla="*/ 55 w 822"/>
              <a:gd name="T61" fmla="*/ 342 h 525"/>
              <a:gd name="T62" fmla="*/ 43 w 822"/>
              <a:gd name="T63" fmla="*/ 340 h 525"/>
              <a:gd name="T64" fmla="*/ 26 w 822"/>
              <a:gd name="T65" fmla="*/ 329 h 525"/>
              <a:gd name="T66" fmla="*/ 12 w 822"/>
              <a:gd name="T67" fmla="*/ 313 h 525"/>
              <a:gd name="T68" fmla="*/ 4 w 822"/>
              <a:gd name="T69" fmla="*/ 293 h 525"/>
              <a:gd name="T70" fmla="*/ 1 w 822"/>
              <a:gd name="T71" fmla="*/ 272 h 525"/>
              <a:gd name="T72" fmla="*/ 3 w 822"/>
              <a:gd name="T73" fmla="*/ 240 h 525"/>
              <a:gd name="T74" fmla="*/ 10 w 822"/>
              <a:gd name="T75" fmla="*/ 219 h 525"/>
              <a:gd name="T76" fmla="*/ 21 w 822"/>
              <a:gd name="T77" fmla="*/ 202 h 525"/>
              <a:gd name="T78" fmla="*/ 35 w 822"/>
              <a:gd name="T79" fmla="*/ 190 h 525"/>
              <a:gd name="T80" fmla="*/ 49 w 822"/>
              <a:gd name="T81" fmla="*/ 184 h 525"/>
              <a:gd name="T82" fmla="*/ 61 w 822"/>
              <a:gd name="T83" fmla="*/ 183 h 525"/>
              <a:gd name="T84" fmla="*/ 78 w 822"/>
              <a:gd name="T85" fmla="*/ 189 h 525"/>
              <a:gd name="T86" fmla="*/ 99 w 822"/>
              <a:gd name="T87" fmla="*/ 203 h 525"/>
              <a:gd name="T88" fmla="*/ 119 w 822"/>
              <a:gd name="T89" fmla="*/ 214 h 525"/>
              <a:gd name="T90" fmla="*/ 127 w 822"/>
              <a:gd name="T91" fmla="*/ 215 h 525"/>
              <a:gd name="T92" fmla="*/ 134 w 822"/>
              <a:gd name="T93" fmla="*/ 211 h 525"/>
              <a:gd name="T94" fmla="*/ 142 w 822"/>
              <a:gd name="T95" fmla="*/ 196 h 525"/>
              <a:gd name="T96" fmla="*/ 822 w 822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525"/>
              <a:gd name="T149" fmla="*/ 822 w 822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525">
                <a:moveTo>
                  <a:pt x="822" y="525"/>
                </a:moveTo>
                <a:lnTo>
                  <a:pt x="549" y="525"/>
                </a:lnTo>
                <a:lnTo>
                  <a:pt x="542" y="522"/>
                </a:lnTo>
                <a:lnTo>
                  <a:pt x="536" y="520"/>
                </a:lnTo>
                <a:lnTo>
                  <a:pt x="532" y="516"/>
                </a:lnTo>
                <a:lnTo>
                  <a:pt x="530" y="515"/>
                </a:lnTo>
                <a:lnTo>
                  <a:pt x="529" y="513"/>
                </a:lnTo>
                <a:lnTo>
                  <a:pt x="528" y="510"/>
                </a:lnTo>
                <a:lnTo>
                  <a:pt x="527" y="506"/>
                </a:lnTo>
                <a:lnTo>
                  <a:pt x="528" y="502"/>
                </a:lnTo>
                <a:lnTo>
                  <a:pt x="529" y="498"/>
                </a:lnTo>
                <a:lnTo>
                  <a:pt x="534" y="489"/>
                </a:lnTo>
                <a:lnTo>
                  <a:pt x="540" y="479"/>
                </a:lnTo>
                <a:lnTo>
                  <a:pt x="550" y="466"/>
                </a:lnTo>
                <a:lnTo>
                  <a:pt x="555" y="458"/>
                </a:lnTo>
                <a:lnTo>
                  <a:pt x="558" y="451"/>
                </a:lnTo>
                <a:lnTo>
                  <a:pt x="560" y="445"/>
                </a:lnTo>
                <a:lnTo>
                  <a:pt x="561" y="442"/>
                </a:lnTo>
                <a:lnTo>
                  <a:pt x="561" y="438"/>
                </a:lnTo>
                <a:lnTo>
                  <a:pt x="561" y="432"/>
                </a:lnTo>
                <a:lnTo>
                  <a:pt x="560" y="425"/>
                </a:lnTo>
                <a:lnTo>
                  <a:pt x="559" y="422"/>
                </a:lnTo>
                <a:lnTo>
                  <a:pt x="558" y="420"/>
                </a:lnTo>
                <a:lnTo>
                  <a:pt x="556" y="416"/>
                </a:lnTo>
                <a:lnTo>
                  <a:pt x="554" y="412"/>
                </a:lnTo>
                <a:lnTo>
                  <a:pt x="551" y="408"/>
                </a:lnTo>
                <a:lnTo>
                  <a:pt x="548" y="405"/>
                </a:lnTo>
                <a:lnTo>
                  <a:pt x="544" y="402"/>
                </a:lnTo>
                <a:lnTo>
                  <a:pt x="536" y="396"/>
                </a:lnTo>
                <a:lnTo>
                  <a:pt x="531" y="393"/>
                </a:lnTo>
                <a:lnTo>
                  <a:pt x="527" y="391"/>
                </a:lnTo>
                <a:lnTo>
                  <a:pt x="520" y="389"/>
                </a:lnTo>
                <a:lnTo>
                  <a:pt x="515" y="387"/>
                </a:lnTo>
                <a:lnTo>
                  <a:pt x="504" y="384"/>
                </a:lnTo>
                <a:lnTo>
                  <a:pt x="498" y="383"/>
                </a:lnTo>
                <a:lnTo>
                  <a:pt x="492" y="383"/>
                </a:lnTo>
                <a:lnTo>
                  <a:pt x="480" y="382"/>
                </a:lnTo>
                <a:lnTo>
                  <a:pt x="468" y="383"/>
                </a:lnTo>
                <a:lnTo>
                  <a:pt x="457" y="385"/>
                </a:lnTo>
                <a:lnTo>
                  <a:pt x="445" y="388"/>
                </a:lnTo>
                <a:lnTo>
                  <a:pt x="439" y="391"/>
                </a:lnTo>
                <a:lnTo>
                  <a:pt x="434" y="393"/>
                </a:lnTo>
                <a:lnTo>
                  <a:pt x="429" y="396"/>
                </a:lnTo>
                <a:lnTo>
                  <a:pt x="424" y="399"/>
                </a:lnTo>
                <a:lnTo>
                  <a:pt x="420" y="403"/>
                </a:lnTo>
                <a:lnTo>
                  <a:pt x="416" y="407"/>
                </a:lnTo>
                <a:lnTo>
                  <a:pt x="412" y="411"/>
                </a:lnTo>
                <a:lnTo>
                  <a:pt x="409" y="416"/>
                </a:lnTo>
                <a:lnTo>
                  <a:pt x="406" y="420"/>
                </a:lnTo>
                <a:lnTo>
                  <a:pt x="404" y="425"/>
                </a:lnTo>
                <a:lnTo>
                  <a:pt x="403" y="431"/>
                </a:lnTo>
                <a:lnTo>
                  <a:pt x="402" y="435"/>
                </a:lnTo>
                <a:lnTo>
                  <a:pt x="402" y="439"/>
                </a:lnTo>
                <a:lnTo>
                  <a:pt x="403" y="444"/>
                </a:lnTo>
                <a:lnTo>
                  <a:pt x="404" y="448"/>
                </a:lnTo>
                <a:lnTo>
                  <a:pt x="405" y="452"/>
                </a:lnTo>
                <a:lnTo>
                  <a:pt x="408" y="460"/>
                </a:lnTo>
                <a:lnTo>
                  <a:pt x="412" y="468"/>
                </a:lnTo>
                <a:lnTo>
                  <a:pt x="417" y="475"/>
                </a:lnTo>
                <a:lnTo>
                  <a:pt x="422" y="482"/>
                </a:lnTo>
                <a:lnTo>
                  <a:pt x="427" y="488"/>
                </a:lnTo>
                <a:lnTo>
                  <a:pt x="431" y="495"/>
                </a:lnTo>
                <a:lnTo>
                  <a:pt x="433" y="501"/>
                </a:lnTo>
                <a:lnTo>
                  <a:pt x="434" y="504"/>
                </a:lnTo>
                <a:lnTo>
                  <a:pt x="434" y="507"/>
                </a:lnTo>
                <a:lnTo>
                  <a:pt x="434" y="509"/>
                </a:lnTo>
                <a:lnTo>
                  <a:pt x="433" y="512"/>
                </a:lnTo>
                <a:lnTo>
                  <a:pt x="432" y="514"/>
                </a:lnTo>
                <a:lnTo>
                  <a:pt x="430" y="517"/>
                </a:lnTo>
                <a:lnTo>
                  <a:pt x="427" y="519"/>
                </a:lnTo>
                <a:lnTo>
                  <a:pt x="423" y="521"/>
                </a:lnTo>
                <a:lnTo>
                  <a:pt x="419" y="523"/>
                </a:lnTo>
                <a:lnTo>
                  <a:pt x="413" y="525"/>
                </a:lnTo>
                <a:lnTo>
                  <a:pt x="142" y="525"/>
                </a:lnTo>
                <a:lnTo>
                  <a:pt x="142" y="327"/>
                </a:lnTo>
                <a:lnTo>
                  <a:pt x="138" y="317"/>
                </a:lnTo>
                <a:lnTo>
                  <a:pt x="134" y="311"/>
                </a:lnTo>
                <a:lnTo>
                  <a:pt x="132" y="309"/>
                </a:lnTo>
                <a:lnTo>
                  <a:pt x="129" y="308"/>
                </a:lnTo>
                <a:lnTo>
                  <a:pt x="127" y="307"/>
                </a:lnTo>
                <a:lnTo>
                  <a:pt x="124" y="307"/>
                </a:lnTo>
                <a:lnTo>
                  <a:pt x="121" y="308"/>
                </a:lnTo>
                <a:lnTo>
                  <a:pt x="118" y="309"/>
                </a:lnTo>
                <a:lnTo>
                  <a:pt x="112" y="312"/>
                </a:lnTo>
                <a:lnTo>
                  <a:pt x="106" y="316"/>
                </a:lnTo>
                <a:lnTo>
                  <a:pt x="98" y="321"/>
                </a:lnTo>
                <a:lnTo>
                  <a:pt x="83" y="331"/>
                </a:lnTo>
                <a:lnTo>
                  <a:pt x="79" y="333"/>
                </a:lnTo>
                <a:lnTo>
                  <a:pt x="76" y="336"/>
                </a:lnTo>
                <a:lnTo>
                  <a:pt x="72" y="338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3" y="340"/>
                </a:lnTo>
                <a:lnTo>
                  <a:pt x="38" y="338"/>
                </a:lnTo>
                <a:lnTo>
                  <a:pt x="34" y="336"/>
                </a:lnTo>
                <a:lnTo>
                  <a:pt x="26" y="329"/>
                </a:lnTo>
                <a:lnTo>
                  <a:pt x="22" y="325"/>
                </a:lnTo>
                <a:lnTo>
                  <a:pt x="19" y="321"/>
                </a:lnTo>
                <a:lnTo>
                  <a:pt x="12" y="313"/>
                </a:lnTo>
                <a:lnTo>
                  <a:pt x="10" y="308"/>
                </a:lnTo>
                <a:lnTo>
                  <a:pt x="8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1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6" y="229"/>
                </a:lnTo>
                <a:lnTo>
                  <a:pt x="8" y="224"/>
                </a:lnTo>
                <a:lnTo>
                  <a:pt x="10" y="219"/>
                </a:lnTo>
                <a:lnTo>
                  <a:pt x="14" y="210"/>
                </a:lnTo>
                <a:lnTo>
                  <a:pt x="18" y="206"/>
                </a:lnTo>
                <a:lnTo>
                  <a:pt x="21" y="202"/>
                </a:lnTo>
                <a:lnTo>
                  <a:pt x="27" y="195"/>
                </a:lnTo>
                <a:lnTo>
                  <a:pt x="31" y="192"/>
                </a:lnTo>
                <a:lnTo>
                  <a:pt x="35" y="190"/>
                </a:lnTo>
                <a:lnTo>
                  <a:pt x="40" y="187"/>
                </a:lnTo>
                <a:lnTo>
                  <a:pt x="44" y="185"/>
                </a:lnTo>
                <a:lnTo>
                  <a:pt x="49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6" y="184"/>
                </a:lnTo>
                <a:lnTo>
                  <a:pt x="70" y="185"/>
                </a:lnTo>
                <a:lnTo>
                  <a:pt x="78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7" y="207"/>
                </a:lnTo>
                <a:lnTo>
                  <a:pt x="113" y="211"/>
                </a:lnTo>
                <a:lnTo>
                  <a:pt x="119" y="214"/>
                </a:lnTo>
                <a:lnTo>
                  <a:pt x="121" y="215"/>
                </a:lnTo>
                <a:lnTo>
                  <a:pt x="124" y="215"/>
                </a:lnTo>
                <a:lnTo>
                  <a:pt x="127" y="215"/>
                </a:lnTo>
                <a:lnTo>
                  <a:pt x="129" y="214"/>
                </a:lnTo>
                <a:lnTo>
                  <a:pt x="132" y="213"/>
                </a:lnTo>
                <a:lnTo>
                  <a:pt x="134" y="211"/>
                </a:lnTo>
                <a:lnTo>
                  <a:pt x="138" y="205"/>
                </a:lnTo>
                <a:lnTo>
                  <a:pt x="140" y="201"/>
                </a:lnTo>
                <a:lnTo>
                  <a:pt x="142" y="196"/>
                </a:lnTo>
                <a:lnTo>
                  <a:pt x="142" y="0"/>
                </a:lnTo>
                <a:lnTo>
                  <a:pt x="822" y="0"/>
                </a:lnTo>
                <a:lnTo>
                  <a:pt x="822" y="52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reeform 28"/>
          <p:cNvSpPr>
            <a:spLocks/>
          </p:cNvSpPr>
          <p:nvPr/>
        </p:nvSpPr>
        <p:spPr bwMode="auto">
          <a:xfrm>
            <a:off x="1835696" y="1250430"/>
            <a:ext cx="2759919" cy="2394594"/>
          </a:xfrm>
          <a:custGeom>
            <a:avLst/>
            <a:gdLst>
              <a:gd name="T0" fmla="*/ 674 w 674"/>
              <a:gd name="T1" fmla="*/ 196 h 525"/>
              <a:gd name="T2" fmla="*/ 668 w 674"/>
              <a:gd name="T3" fmla="*/ 208 h 525"/>
              <a:gd name="T4" fmla="*/ 661 w 674"/>
              <a:gd name="T5" fmla="*/ 214 h 525"/>
              <a:gd name="T6" fmla="*/ 653 w 674"/>
              <a:gd name="T7" fmla="*/ 215 h 525"/>
              <a:gd name="T8" fmla="*/ 639 w 674"/>
              <a:gd name="T9" fmla="*/ 207 h 525"/>
              <a:gd name="T10" fmla="*/ 609 w 674"/>
              <a:gd name="T11" fmla="*/ 189 h 525"/>
              <a:gd name="T12" fmla="*/ 598 w 674"/>
              <a:gd name="T13" fmla="*/ 184 h 525"/>
              <a:gd name="T14" fmla="*/ 585 w 674"/>
              <a:gd name="T15" fmla="*/ 183 h 525"/>
              <a:gd name="T16" fmla="*/ 571 w 674"/>
              <a:gd name="T17" fmla="*/ 187 h 525"/>
              <a:gd name="T18" fmla="*/ 559 w 674"/>
              <a:gd name="T19" fmla="*/ 195 h 525"/>
              <a:gd name="T20" fmla="*/ 546 w 674"/>
              <a:gd name="T21" fmla="*/ 210 h 525"/>
              <a:gd name="T22" fmla="*/ 538 w 674"/>
              <a:gd name="T23" fmla="*/ 229 h 525"/>
              <a:gd name="T24" fmla="*/ 532 w 674"/>
              <a:gd name="T25" fmla="*/ 255 h 525"/>
              <a:gd name="T26" fmla="*/ 534 w 674"/>
              <a:gd name="T27" fmla="*/ 282 h 525"/>
              <a:gd name="T28" fmla="*/ 542 w 674"/>
              <a:gd name="T29" fmla="*/ 308 h 525"/>
              <a:gd name="T30" fmla="*/ 551 w 674"/>
              <a:gd name="T31" fmla="*/ 321 h 525"/>
              <a:gd name="T32" fmla="*/ 562 w 674"/>
              <a:gd name="T33" fmla="*/ 332 h 525"/>
              <a:gd name="T34" fmla="*/ 574 w 674"/>
              <a:gd name="T35" fmla="*/ 340 h 525"/>
              <a:gd name="T36" fmla="*/ 587 w 674"/>
              <a:gd name="T37" fmla="*/ 342 h 525"/>
              <a:gd name="T38" fmla="*/ 607 w 674"/>
              <a:gd name="T39" fmla="*/ 336 h 525"/>
              <a:gd name="T40" fmla="*/ 630 w 674"/>
              <a:gd name="T41" fmla="*/ 320 h 525"/>
              <a:gd name="T42" fmla="*/ 650 w 674"/>
              <a:gd name="T43" fmla="*/ 309 h 525"/>
              <a:gd name="T44" fmla="*/ 661 w 674"/>
              <a:gd name="T45" fmla="*/ 308 h 525"/>
              <a:gd name="T46" fmla="*/ 668 w 674"/>
              <a:gd name="T47" fmla="*/ 314 h 525"/>
              <a:gd name="T48" fmla="*/ 674 w 674"/>
              <a:gd name="T49" fmla="*/ 328 h 525"/>
              <a:gd name="T50" fmla="*/ 393 w 674"/>
              <a:gd name="T51" fmla="*/ 521 h 525"/>
              <a:gd name="T52" fmla="*/ 384 w 674"/>
              <a:gd name="T53" fmla="*/ 515 h 525"/>
              <a:gd name="T54" fmla="*/ 382 w 674"/>
              <a:gd name="T55" fmla="*/ 507 h 525"/>
              <a:gd name="T56" fmla="*/ 386 w 674"/>
              <a:gd name="T57" fmla="*/ 495 h 525"/>
              <a:gd name="T58" fmla="*/ 400 w 674"/>
              <a:gd name="T59" fmla="*/ 473 h 525"/>
              <a:gd name="T60" fmla="*/ 414 w 674"/>
              <a:gd name="T61" fmla="*/ 450 h 525"/>
              <a:gd name="T62" fmla="*/ 417 w 674"/>
              <a:gd name="T63" fmla="*/ 433 h 525"/>
              <a:gd name="T64" fmla="*/ 413 w 674"/>
              <a:gd name="T65" fmla="*/ 419 h 525"/>
              <a:gd name="T66" fmla="*/ 400 w 674"/>
              <a:gd name="T67" fmla="*/ 404 h 525"/>
              <a:gd name="T68" fmla="*/ 383 w 674"/>
              <a:gd name="T69" fmla="*/ 392 h 525"/>
              <a:gd name="T70" fmla="*/ 362 w 674"/>
              <a:gd name="T71" fmla="*/ 385 h 525"/>
              <a:gd name="T72" fmla="*/ 335 w 674"/>
              <a:gd name="T73" fmla="*/ 383 h 525"/>
              <a:gd name="T74" fmla="*/ 304 w 674"/>
              <a:gd name="T75" fmla="*/ 388 h 525"/>
              <a:gd name="T76" fmla="*/ 285 w 674"/>
              <a:gd name="T77" fmla="*/ 396 h 525"/>
              <a:gd name="T78" fmla="*/ 270 w 674"/>
              <a:gd name="T79" fmla="*/ 409 h 525"/>
              <a:gd name="T80" fmla="*/ 262 w 674"/>
              <a:gd name="T81" fmla="*/ 421 h 525"/>
              <a:gd name="T82" fmla="*/ 258 w 674"/>
              <a:gd name="T83" fmla="*/ 435 h 525"/>
              <a:gd name="T84" fmla="*/ 259 w 674"/>
              <a:gd name="T85" fmla="*/ 448 h 525"/>
              <a:gd name="T86" fmla="*/ 268 w 674"/>
              <a:gd name="T87" fmla="*/ 467 h 525"/>
              <a:gd name="T88" fmla="*/ 282 w 674"/>
              <a:gd name="T89" fmla="*/ 488 h 525"/>
              <a:gd name="T90" fmla="*/ 289 w 674"/>
              <a:gd name="T91" fmla="*/ 504 h 525"/>
              <a:gd name="T92" fmla="*/ 288 w 674"/>
              <a:gd name="T93" fmla="*/ 512 h 525"/>
              <a:gd name="T94" fmla="*/ 282 w 674"/>
              <a:gd name="T95" fmla="*/ 519 h 525"/>
              <a:gd name="T96" fmla="*/ 269 w 674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4"/>
              <a:gd name="T148" fmla="*/ 0 h 525"/>
              <a:gd name="T149" fmla="*/ 674 w 674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4" h="525">
                <a:moveTo>
                  <a:pt x="0" y="0"/>
                </a:moveTo>
                <a:lnTo>
                  <a:pt x="674" y="0"/>
                </a:lnTo>
                <a:lnTo>
                  <a:pt x="674" y="196"/>
                </a:lnTo>
                <a:lnTo>
                  <a:pt x="672" y="201"/>
                </a:lnTo>
                <a:lnTo>
                  <a:pt x="670" y="205"/>
                </a:lnTo>
                <a:lnTo>
                  <a:pt x="668" y="208"/>
                </a:lnTo>
                <a:lnTo>
                  <a:pt x="666" y="211"/>
                </a:lnTo>
                <a:lnTo>
                  <a:pt x="664" y="213"/>
                </a:lnTo>
                <a:lnTo>
                  <a:pt x="661" y="214"/>
                </a:lnTo>
                <a:lnTo>
                  <a:pt x="659" y="215"/>
                </a:lnTo>
                <a:lnTo>
                  <a:pt x="656" y="215"/>
                </a:lnTo>
                <a:lnTo>
                  <a:pt x="653" y="215"/>
                </a:lnTo>
                <a:lnTo>
                  <a:pt x="651" y="214"/>
                </a:lnTo>
                <a:lnTo>
                  <a:pt x="645" y="211"/>
                </a:lnTo>
                <a:lnTo>
                  <a:pt x="639" y="207"/>
                </a:lnTo>
                <a:lnTo>
                  <a:pt x="631" y="203"/>
                </a:lnTo>
                <a:lnTo>
                  <a:pt x="617" y="193"/>
                </a:lnTo>
                <a:lnTo>
                  <a:pt x="609" y="189"/>
                </a:lnTo>
                <a:lnTo>
                  <a:pt x="606" y="187"/>
                </a:lnTo>
                <a:lnTo>
                  <a:pt x="602" y="185"/>
                </a:lnTo>
                <a:lnTo>
                  <a:pt x="598" y="184"/>
                </a:lnTo>
                <a:lnTo>
                  <a:pt x="593" y="183"/>
                </a:lnTo>
                <a:lnTo>
                  <a:pt x="589" y="183"/>
                </a:lnTo>
                <a:lnTo>
                  <a:pt x="585" y="183"/>
                </a:lnTo>
                <a:lnTo>
                  <a:pt x="580" y="184"/>
                </a:lnTo>
                <a:lnTo>
                  <a:pt x="576" y="185"/>
                </a:lnTo>
                <a:lnTo>
                  <a:pt x="571" y="187"/>
                </a:lnTo>
                <a:lnTo>
                  <a:pt x="567" y="190"/>
                </a:lnTo>
                <a:lnTo>
                  <a:pt x="563" y="192"/>
                </a:lnTo>
                <a:lnTo>
                  <a:pt x="559" y="195"/>
                </a:lnTo>
                <a:lnTo>
                  <a:pt x="556" y="199"/>
                </a:lnTo>
                <a:lnTo>
                  <a:pt x="553" y="202"/>
                </a:lnTo>
                <a:lnTo>
                  <a:pt x="546" y="210"/>
                </a:lnTo>
                <a:lnTo>
                  <a:pt x="541" y="219"/>
                </a:lnTo>
                <a:lnTo>
                  <a:pt x="539" y="224"/>
                </a:lnTo>
                <a:lnTo>
                  <a:pt x="538" y="229"/>
                </a:lnTo>
                <a:lnTo>
                  <a:pt x="535" y="240"/>
                </a:lnTo>
                <a:lnTo>
                  <a:pt x="533" y="250"/>
                </a:lnTo>
                <a:lnTo>
                  <a:pt x="532" y="255"/>
                </a:lnTo>
                <a:lnTo>
                  <a:pt x="532" y="261"/>
                </a:lnTo>
                <a:lnTo>
                  <a:pt x="532" y="272"/>
                </a:lnTo>
                <a:lnTo>
                  <a:pt x="534" y="282"/>
                </a:lnTo>
                <a:lnTo>
                  <a:pt x="536" y="293"/>
                </a:lnTo>
                <a:lnTo>
                  <a:pt x="540" y="304"/>
                </a:lnTo>
                <a:lnTo>
                  <a:pt x="542" y="308"/>
                </a:lnTo>
                <a:lnTo>
                  <a:pt x="544" y="313"/>
                </a:lnTo>
                <a:lnTo>
                  <a:pt x="547" y="317"/>
                </a:lnTo>
                <a:lnTo>
                  <a:pt x="551" y="321"/>
                </a:lnTo>
                <a:lnTo>
                  <a:pt x="554" y="325"/>
                </a:lnTo>
                <a:lnTo>
                  <a:pt x="558" y="329"/>
                </a:lnTo>
                <a:lnTo>
                  <a:pt x="562" y="332"/>
                </a:lnTo>
                <a:lnTo>
                  <a:pt x="566" y="336"/>
                </a:lnTo>
                <a:lnTo>
                  <a:pt x="570" y="338"/>
                </a:lnTo>
                <a:lnTo>
                  <a:pt x="574" y="340"/>
                </a:lnTo>
                <a:lnTo>
                  <a:pt x="579" y="341"/>
                </a:lnTo>
                <a:lnTo>
                  <a:pt x="583" y="342"/>
                </a:lnTo>
                <a:lnTo>
                  <a:pt x="587" y="342"/>
                </a:lnTo>
                <a:lnTo>
                  <a:pt x="591" y="342"/>
                </a:lnTo>
                <a:lnTo>
                  <a:pt x="600" y="339"/>
                </a:lnTo>
                <a:lnTo>
                  <a:pt x="607" y="336"/>
                </a:lnTo>
                <a:lnTo>
                  <a:pt x="615" y="331"/>
                </a:lnTo>
                <a:lnTo>
                  <a:pt x="623" y="326"/>
                </a:lnTo>
                <a:lnTo>
                  <a:pt x="630" y="320"/>
                </a:lnTo>
                <a:lnTo>
                  <a:pt x="638" y="316"/>
                </a:lnTo>
                <a:lnTo>
                  <a:pt x="644" y="311"/>
                </a:lnTo>
                <a:lnTo>
                  <a:pt x="650" y="309"/>
                </a:lnTo>
                <a:lnTo>
                  <a:pt x="653" y="308"/>
                </a:lnTo>
                <a:lnTo>
                  <a:pt x="656" y="307"/>
                </a:lnTo>
                <a:lnTo>
                  <a:pt x="661" y="308"/>
                </a:lnTo>
                <a:lnTo>
                  <a:pt x="664" y="309"/>
                </a:lnTo>
                <a:lnTo>
                  <a:pt x="666" y="312"/>
                </a:lnTo>
                <a:lnTo>
                  <a:pt x="668" y="314"/>
                </a:lnTo>
                <a:lnTo>
                  <a:pt x="670" y="318"/>
                </a:lnTo>
                <a:lnTo>
                  <a:pt x="672" y="322"/>
                </a:lnTo>
                <a:lnTo>
                  <a:pt x="674" y="328"/>
                </a:lnTo>
                <a:lnTo>
                  <a:pt x="674" y="525"/>
                </a:lnTo>
                <a:lnTo>
                  <a:pt x="403" y="525"/>
                </a:lnTo>
                <a:lnTo>
                  <a:pt x="393" y="521"/>
                </a:lnTo>
                <a:lnTo>
                  <a:pt x="390" y="519"/>
                </a:lnTo>
                <a:lnTo>
                  <a:pt x="387" y="517"/>
                </a:lnTo>
                <a:lnTo>
                  <a:pt x="384" y="515"/>
                </a:lnTo>
                <a:lnTo>
                  <a:pt x="383" y="512"/>
                </a:lnTo>
                <a:lnTo>
                  <a:pt x="382" y="509"/>
                </a:lnTo>
                <a:lnTo>
                  <a:pt x="382" y="507"/>
                </a:lnTo>
                <a:lnTo>
                  <a:pt x="382" y="504"/>
                </a:lnTo>
                <a:lnTo>
                  <a:pt x="383" y="501"/>
                </a:lnTo>
                <a:lnTo>
                  <a:pt x="386" y="495"/>
                </a:lnTo>
                <a:lnTo>
                  <a:pt x="390" y="487"/>
                </a:lnTo>
                <a:lnTo>
                  <a:pt x="395" y="481"/>
                </a:lnTo>
                <a:lnTo>
                  <a:pt x="400" y="473"/>
                </a:lnTo>
                <a:lnTo>
                  <a:pt x="405" y="466"/>
                </a:lnTo>
                <a:lnTo>
                  <a:pt x="410" y="458"/>
                </a:lnTo>
                <a:lnTo>
                  <a:pt x="414" y="450"/>
                </a:lnTo>
                <a:lnTo>
                  <a:pt x="416" y="442"/>
                </a:lnTo>
                <a:lnTo>
                  <a:pt x="417" y="438"/>
                </a:lnTo>
                <a:lnTo>
                  <a:pt x="417" y="433"/>
                </a:lnTo>
                <a:lnTo>
                  <a:pt x="416" y="429"/>
                </a:lnTo>
                <a:lnTo>
                  <a:pt x="415" y="424"/>
                </a:lnTo>
                <a:lnTo>
                  <a:pt x="413" y="419"/>
                </a:lnTo>
                <a:lnTo>
                  <a:pt x="410" y="415"/>
                </a:lnTo>
                <a:lnTo>
                  <a:pt x="404" y="407"/>
                </a:lnTo>
                <a:lnTo>
                  <a:pt x="400" y="404"/>
                </a:lnTo>
                <a:lnTo>
                  <a:pt x="396" y="400"/>
                </a:lnTo>
                <a:lnTo>
                  <a:pt x="388" y="395"/>
                </a:lnTo>
                <a:lnTo>
                  <a:pt x="383" y="392"/>
                </a:lnTo>
                <a:lnTo>
                  <a:pt x="377" y="390"/>
                </a:lnTo>
                <a:lnTo>
                  <a:pt x="367" y="387"/>
                </a:lnTo>
                <a:lnTo>
                  <a:pt x="362" y="385"/>
                </a:lnTo>
                <a:lnTo>
                  <a:pt x="357" y="384"/>
                </a:lnTo>
                <a:lnTo>
                  <a:pt x="346" y="383"/>
                </a:lnTo>
                <a:lnTo>
                  <a:pt x="335" y="383"/>
                </a:lnTo>
                <a:lnTo>
                  <a:pt x="325" y="383"/>
                </a:lnTo>
                <a:lnTo>
                  <a:pt x="314" y="385"/>
                </a:lnTo>
                <a:lnTo>
                  <a:pt x="304" y="388"/>
                </a:lnTo>
                <a:lnTo>
                  <a:pt x="299" y="390"/>
                </a:lnTo>
                <a:lnTo>
                  <a:pt x="294" y="392"/>
                </a:lnTo>
                <a:lnTo>
                  <a:pt x="285" y="396"/>
                </a:lnTo>
                <a:lnTo>
                  <a:pt x="281" y="399"/>
                </a:lnTo>
                <a:lnTo>
                  <a:pt x="277" y="402"/>
                </a:lnTo>
                <a:lnTo>
                  <a:pt x="270" y="409"/>
                </a:lnTo>
                <a:lnTo>
                  <a:pt x="267" y="412"/>
                </a:lnTo>
                <a:lnTo>
                  <a:pt x="264" y="416"/>
                </a:lnTo>
                <a:lnTo>
                  <a:pt x="262" y="421"/>
                </a:lnTo>
                <a:lnTo>
                  <a:pt x="260" y="425"/>
                </a:lnTo>
                <a:lnTo>
                  <a:pt x="259" y="431"/>
                </a:lnTo>
                <a:lnTo>
                  <a:pt x="258" y="435"/>
                </a:lnTo>
                <a:lnTo>
                  <a:pt x="258" y="440"/>
                </a:lnTo>
                <a:lnTo>
                  <a:pt x="258" y="444"/>
                </a:lnTo>
                <a:lnTo>
                  <a:pt x="259" y="448"/>
                </a:lnTo>
                <a:lnTo>
                  <a:pt x="260" y="452"/>
                </a:lnTo>
                <a:lnTo>
                  <a:pt x="263" y="460"/>
                </a:lnTo>
                <a:lnTo>
                  <a:pt x="268" y="467"/>
                </a:lnTo>
                <a:lnTo>
                  <a:pt x="273" y="475"/>
                </a:lnTo>
                <a:lnTo>
                  <a:pt x="277" y="482"/>
                </a:lnTo>
                <a:lnTo>
                  <a:pt x="282" y="488"/>
                </a:lnTo>
                <a:lnTo>
                  <a:pt x="286" y="495"/>
                </a:lnTo>
                <a:lnTo>
                  <a:pt x="288" y="501"/>
                </a:lnTo>
                <a:lnTo>
                  <a:pt x="289" y="504"/>
                </a:lnTo>
                <a:lnTo>
                  <a:pt x="289" y="507"/>
                </a:lnTo>
                <a:lnTo>
                  <a:pt x="289" y="509"/>
                </a:lnTo>
                <a:lnTo>
                  <a:pt x="288" y="512"/>
                </a:lnTo>
                <a:lnTo>
                  <a:pt x="287" y="514"/>
                </a:lnTo>
                <a:lnTo>
                  <a:pt x="285" y="517"/>
                </a:lnTo>
                <a:lnTo>
                  <a:pt x="282" y="519"/>
                </a:lnTo>
                <a:lnTo>
                  <a:pt x="279" y="521"/>
                </a:lnTo>
                <a:lnTo>
                  <a:pt x="274" y="523"/>
                </a:lnTo>
                <a:lnTo>
                  <a:pt x="269" y="525"/>
                </a:lnTo>
                <a:lnTo>
                  <a:pt x="0" y="5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29"/>
          <p:cNvSpPr>
            <a:spLocks/>
          </p:cNvSpPr>
          <p:nvPr/>
        </p:nvSpPr>
        <p:spPr bwMode="auto">
          <a:xfrm>
            <a:off x="3995936" y="1268760"/>
            <a:ext cx="3369384" cy="2394594"/>
          </a:xfrm>
          <a:custGeom>
            <a:avLst/>
            <a:gdLst>
              <a:gd name="T0" fmla="*/ 542 w 822"/>
              <a:gd name="T1" fmla="*/ 522 h 525"/>
              <a:gd name="T2" fmla="*/ 530 w 822"/>
              <a:gd name="T3" fmla="*/ 515 h 525"/>
              <a:gd name="T4" fmla="*/ 527 w 822"/>
              <a:gd name="T5" fmla="*/ 506 h 525"/>
              <a:gd name="T6" fmla="*/ 534 w 822"/>
              <a:gd name="T7" fmla="*/ 489 h 525"/>
              <a:gd name="T8" fmla="*/ 555 w 822"/>
              <a:gd name="T9" fmla="*/ 458 h 525"/>
              <a:gd name="T10" fmla="*/ 561 w 822"/>
              <a:gd name="T11" fmla="*/ 442 h 525"/>
              <a:gd name="T12" fmla="*/ 560 w 822"/>
              <a:gd name="T13" fmla="*/ 425 h 525"/>
              <a:gd name="T14" fmla="*/ 556 w 822"/>
              <a:gd name="T15" fmla="*/ 416 h 525"/>
              <a:gd name="T16" fmla="*/ 548 w 822"/>
              <a:gd name="T17" fmla="*/ 405 h 525"/>
              <a:gd name="T18" fmla="*/ 531 w 822"/>
              <a:gd name="T19" fmla="*/ 393 h 525"/>
              <a:gd name="T20" fmla="*/ 515 w 822"/>
              <a:gd name="T21" fmla="*/ 387 h 525"/>
              <a:gd name="T22" fmla="*/ 492 w 822"/>
              <a:gd name="T23" fmla="*/ 383 h 525"/>
              <a:gd name="T24" fmla="*/ 457 w 822"/>
              <a:gd name="T25" fmla="*/ 385 h 525"/>
              <a:gd name="T26" fmla="*/ 434 w 822"/>
              <a:gd name="T27" fmla="*/ 393 h 525"/>
              <a:gd name="T28" fmla="*/ 420 w 822"/>
              <a:gd name="T29" fmla="*/ 403 h 525"/>
              <a:gd name="T30" fmla="*/ 409 w 822"/>
              <a:gd name="T31" fmla="*/ 416 h 525"/>
              <a:gd name="T32" fmla="*/ 403 w 822"/>
              <a:gd name="T33" fmla="*/ 431 h 525"/>
              <a:gd name="T34" fmla="*/ 403 w 822"/>
              <a:gd name="T35" fmla="*/ 444 h 525"/>
              <a:gd name="T36" fmla="*/ 408 w 822"/>
              <a:gd name="T37" fmla="*/ 460 h 525"/>
              <a:gd name="T38" fmla="*/ 422 w 822"/>
              <a:gd name="T39" fmla="*/ 482 h 525"/>
              <a:gd name="T40" fmla="*/ 433 w 822"/>
              <a:gd name="T41" fmla="*/ 501 h 525"/>
              <a:gd name="T42" fmla="*/ 434 w 822"/>
              <a:gd name="T43" fmla="*/ 509 h 525"/>
              <a:gd name="T44" fmla="*/ 430 w 822"/>
              <a:gd name="T45" fmla="*/ 517 h 525"/>
              <a:gd name="T46" fmla="*/ 419 w 822"/>
              <a:gd name="T47" fmla="*/ 523 h 525"/>
              <a:gd name="T48" fmla="*/ 142 w 822"/>
              <a:gd name="T49" fmla="*/ 327 h 525"/>
              <a:gd name="T50" fmla="*/ 132 w 822"/>
              <a:gd name="T51" fmla="*/ 309 h 525"/>
              <a:gd name="T52" fmla="*/ 124 w 822"/>
              <a:gd name="T53" fmla="*/ 307 h 525"/>
              <a:gd name="T54" fmla="*/ 112 w 822"/>
              <a:gd name="T55" fmla="*/ 312 h 525"/>
              <a:gd name="T56" fmla="*/ 83 w 822"/>
              <a:gd name="T57" fmla="*/ 331 h 525"/>
              <a:gd name="T58" fmla="*/ 72 w 822"/>
              <a:gd name="T59" fmla="*/ 338 h 525"/>
              <a:gd name="T60" fmla="*/ 55 w 822"/>
              <a:gd name="T61" fmla="*/ 342 h 525"/>
              <a:gd name="T62" fmla="*/ 43 w 822"/>
              <a:gd name="T63" fmla="*/ 340 h 525"/>
              <a:gd name="T64" fmla="*/ 26 w 822"/>
              <a:gd name="T65" fmla="*/ 329 h 525"/>
              <a:gd name="T66" fmla="*/ 12 w 822"/>
              <a:gd name="T67" fmla="*/ 313 h 525"/>
              <a:gd name="T68" fmla="*/ 4 w 822"/>
              <a:gd name="T69" fmla="*/ 293 h 525"/>
              <a:gd name="T70" fmla="*/ 1 w 822"/>
              <a:gd name="T71" fmla="*/ 272 h 525"/>
              <a:gd name="T72" fmla="*/ 3 w 822"/>
              <a:gd name="T73" fmla="*/ 240 h 525"/>
              <a:gd name="T74" fmla="*/ 10 w 822"/>
              <a:gd name="T75" fmla="*/ 219 h 525"/>
              <a:gd name="T76" fmla="*/ 21 w 822"/>
              <a:gd name="T77" fmla="*/ 202 h 525"/>
              <a:gd name="T78" fmla="*/ 35 w 822"/>
              <a:gd name="T79" fmla="*/ 190 h 525"/>
              <a:gd name="T80" fmla="*/ 49 w 822"/>
              <a:gd name="T81" fmla="*/ 184 h 525"/>
              <a:gd name="T82" fmla="*/ 61 w 822"/>
              <a:gd name="T83" fmla="*/ 183 h 525"/>
              <a:gd name="T84" fmla="*/ 78 w 822"/>
              <a:gd name="T85" fmla="*/ 189 h 525"/>
              <a:gd name="T86" fmla="*/ 99 w 822"/>
              <a:gd name="T87" fmla="*/ 203 h 525"/>
              <a:gd name="T88" fmla="*/ 119 w 822"/>
              <a:gd name="T89" fmla="*/ 214 h 525"/>
              <a:gd name="T90" fmla="*/ 127 w 822"/>
              <a:gd name="T91" fmla="*/ 215 h 525"/>
              <a:gd name="T92" fmla="*/ 134 w 822"/>
              <a:gd name="T93" fmla="*/ 211 h 525"/>
              <a:gd name="T94" fmla="*/ 142 w 822"/>
              <a:gd name="T95" fmla="*/ 196 h 525"/>
              <a:gd name="T96" fmla="*/ 822 w 822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525"/>
              <a:gd name="T149" fmla="*/ 822 w 822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525">
                <a:moveTo>
                  <a:pt x="822" y="525"/>
                </a:moveTo>
                <a:lnTo>
                  <a:pt x="549" y="525"/>
                </a:lnTo>
                <a:lnTo>
                  <a:pt x="542" y="522"/>
                </a:lnTo>
                <a:lnTo>
                  <a:pt x="536" y="520"/>
                </a:lnTo>
                <a:lnTo>
                  <a:pt x="532" y="516"/>
                </a:lnTo>
                <a:lnTo>
                  <a:pt x="530" y="515"/>
                </a:lnTo>
                <a:lnTo>
                  <a:pt x="529" y="513"/>
                </a:lnTo>
                <a:lnTo>
                  <a:pt x="528" y="510"/>
                </a:lnTo>
                <a:lnTo>
                  <a:pt x="527" y="506"/>
                </a:lnTo>
                <a:lnTo>
                  <a:pt x="528" y="502"/>
                </a:lnTo>
                <a:lnTo>
                  <a:pt x="529" y="498"/>
                </a:lnTo>
                <a:lnTo>
                  <a:pt x="534" y="489"/>
                </a:lnTo>
                <a:lnTo>
                  <a:pt x="540" y="479"/>
                </a:lnTo>
                <a:lnTo>
                  <a:pt x="550" y="466"/>
                </a:lnTo>
                <a:lnTo>
                  <a:pt x="555" y="458"/>
                </a:lnTo>
                <a:lnTo>
                  <a:pt x="558" y="451"/>
                </a:lnTo>
                <a:lnTo>
                  <a:pt x="560" y="445"/>
                </a:lnTo>
                <a:lnTo>
                  <a:pt x="561" y="442"/>
                </a:lnTo>
                <a:lnTo>
                  <a:pt x="561" y="438"/>
                </a:lnTo>
                <a:lnTo>
                  <a:pt x="561" y="432"/>
                </a:lnTo>
                <a:lnTo>
                  <a:pt x="560" y="425"/>
                </a:lnTo>
                <a:lnTo>
                  <a:pt x="559" y="422"/>
                </a:lnTo>
                <a:lnTo>
                  <a:pt x="558" y="420"/>
                </a:lnTo>
                <a:lnTo>
                  <a:pt x="556" y="416"/>
                </a:lnTo>
                <a:lnTo>
                  <a:pt x="554" y="412"/>
                </a:lnTo>
                <a:lnTo>
                  <a:pt x="551" y="408"/>
                </a:lnTo>
                <a:lnTo>
                  <a:pt x="548" y="405"/>
                </a:lnTo>
                <a:lnTo>
                  <a:pt x="544" y="402"/>
                </a:lnTo>
                <a:lnTo>
                  <a:pt x="536" y="396"/>
                </a:lnTo>
                <a:lnTo>
                  <a:pt x="531" y="393"/>
                </a:lnTo>
                <a:lnTo>
                  <a:pt x="527" y="391"/>
                </a:lnTo>
                <a:lnTo>
                  <a:pt x="520" y="389"/>
                </a:lnTo>
                <a:lnTo>
                  <a:pt x="515" y="387"/>
                </a:lnTo>
                <a:lnTo>
                  <a:pt x="504" y="384"/>
                </a:lnTo>
                <a:lnTo>
                  <a:pt x="498" y="383"/>
                </a:lnTo>
                <a:lnTo>
                  <a:pt x="492" y="383"/>
                </a:lnTo>
                <a:lnTo>
                  <a:pt x="480" y="382"/>
                </a:lnTo>
                <a:lnTo>
                  <a:pt x="468" y="383"/>
                </a:lnTo>
                <a:lnTo>
                  <a:pt x="457" y="385"/>
                </a:lnTo>
                <a:lnTo>
                  <a:pt x="445" y="388"/>
                </a:lnTo>
                <a:lnTo>
                  <a:pt x="439" y="391"/>
                </a:lnTo>
                <a:lnTo>
                  <a:pt x="434" y="393"/>
                </a:lnTo>
                <a:lnTo>
                  <a:pt x="429" y="396"/>
                </a:lnTo>
                <a:lnTo>
                  <a:pt x="424" y="399"/>
                </a:lnTo>
                <a:lnTo>
                  <a:pt x="420" y="403"/>
                </a:lnTo>
                <a:lnTo>
                  <a:pt x="416" y="407"/>
                </a:lnTo>
                <a:lnTo>
                  <a:pt x="412" y="411"/>
                </a:lnTo>
                <a:lnTo>
                  <a:pt x="409" y="416"/>
                </a:lnTo>
                <a:lnTo>
                  <a:pt x="406" y="420"/>
                </a:lnTo>
                <a:lnTo>
                  <a:pt x="404" y="425"/>
                </a:lnTo>
                <a:lnTo>
                  <a:pt x="403" y="431"/>
                </a:lnTo>
                <a:lnTo>
                  <a:pt x="402" y="435"/>
                </a:lnTo>
                <a:lnTo>
                  <a:pt x="402" y="439"/>
                </a:lnTo>
                <a:lnTo>
                  <a:pt x="403" y="444"/>
                </a:lnTo>
                <a:lnTo>
                  <a:pt x="404" y="448"/>
                </a:lnTo>
                <a:lnTo>
                  <a:pt x="405" y="452"/>
                </a:lnTo>
                <a:lnTo>
                  <a:pt x="408" y="460"/>
                </a:lnTo>
                <a:lnTo>
                  <a:pt x="412" y="468"/>
                </a:lnTo>
                <a:lnTo>
                  <a:pt x="417" y="475"/>
                </a:lnTo>
                <a:lnTo>
                  <a:pt x="422" y="482"/>
                </a:lnTo>
                <a:lnTo>
                  <a:pt x="427" y="488"/>
                </a:lnTo>
                <a:lnTo>
                  <a:pt x="431" y="495"/>
                </a:lnTo>
                <a:lnTo>
                  <a:pt x="433" y="501"/>
                </a:lnTo>
                <a:lnTo>
                  <a:pt x="434" y="504"/>
                </a:lnTo>
                <a:lnTo>
                  <a:pt x="434" y="507"/>
                </a:lnTo>
                <a:lnTo>
                  <a:pt x="434" y="509"/>
                </a:lnTo>
                <a:lnTo>
                  <a:pt x="433" y="512"/>
                </a:lnTo>
                <a:lnTo>
                  <a:pt x="432" y="514"/>
                </a:lnTo>
                <a:lnTo>
                  <a:pt x="430" y="517"/>
                </a:lnTo>
                <a:lnTo>
                  <a:pt x="427" y="519"/>
                </a:lnTo>
                <a:lnTo>
                  <a:pt x="423" y="521"/>
                </a:lnTo>
                <a:lnTo>
                  <a:pt x="419" y="523"/>
                </a:lnTo>
                <a:lnTo>
                  <a:pt x="413" y="525"/>
                </a:lnTo>
                <a:lnTo>
                  <a:pt x="142" y="525"/>
                </a:lnTo>
                <a:lnTo>
                  <a:pt x="142" y="327"/>
                </a:lnTo>
                <a:lnTo>
                  <a:pt x="138" y="317"/>
                </a:lnTo>
                <a:lnTo>
                  <a:pt x="134" y="311"/>
                </a:lnTo>
                <a:lnTo>
                  <a:pt x="132" y="309"/>
                </a:lnTo>
                <a:lnTo>
                  <a:pt x="129" y="308"/>
                </a:lnTo>
                <a:lnTo>
                  <a:pt x="127" y="307"/>
                </a:lnTo>
                <a:lnTo>
                  <a:pt x="124" y="307"/>
                </a:lnTo>
                <a:lnTo>
                  <a:pt x="121" y="308"/>
                </a:lnTo>
                <a:lnTo>
                  <a:pt x="118" y="309"/>
                </a:lnTo>
                <a:lnTo>
                  <a:pt x="112" y="312"/>
                </a:lnTo>
                <a:lnTo>
                  <a:pt x="106" y="316"/>
                </a:lnTo>
                <a:lnTo>
                  <a:pt x="98" y="321"/>
                </a:lnTo>
                <a:lnTo>
                  <a:pt x="83" y="331"/>
                </a:lnTo>
                <a:lnTo>
                  <a:pt x="79" y="333"/>
                </a:lnTo>
                <a:lnTo>
                  <a:pt x="76" y="336"/>
                </a:lnTo>
                <a:lnTo>
                  <a:pt x="72" y="338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3" y="340"/>
                </a:lnTo>
                <a:lnTo>
                  <a:pt x="38" y="338"/>
                </a:lnTo>
                <a:lnTo>
                  <a:pt x="34" y="336"/>
                </a:lnTo>
                <a:lnTo>
                  <a:pt x="26" y="329"/>
                </a:lnTo>
                <a:lnTo>
                  <a:pt x="22" y="325"/>
                </a:lnTo>
                <a:lnTo>
                  <a:pt x="19" y="321"/>
                </a:lnTo>
                <a:lnTo>
                  <a:pt x="12" y="313"/>
                </a:lnTo>
                <a:lnTo>
                  <a:pt x="10" y="308"/>
                </a:lnTo>
                <a:lnTo>
                  <a:pt x="8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1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6" y="229"/>
                </a:lnTo>
                <a:lnTo>
                  <a:pt x="8" y="224"/>
                </a:lnTo>
                <a:lnTo>
                  <a:pt x="10" y="219"/>
                </a:lnTo>
                <a:lnTo>
                  <a:pt x="14" y="210"/>
                </a:lnTo>
                <a:lnTo>
                  <a:pt x="18" y="206"/>
                </a:lnTo>
                <a:lnTo>
                  <a:pt x="21" y="202"/>
                </a:lnTo>
                <a:lnTo>
                  <a:pt x="27" y="195"/>
                </a:lnTo>
                <a:lnTo>
                  <a:pt x="31" y="192"/>
                </a:lnTo>
                <a:lnTo>
                  <a:pt x="35" y="190"/>
                </a:lnTo>
                <a:lnTo>
                  <a:pt x="40" y="187"/>
                </a:lnTo>
                <a:lnTo>
                  <a:pt x="44" y="185"/>
                </a:lnTo>
                <a:lnTo>
                  <a:pt x="49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6" y="184"/>
                </a:lnTo>
                <a:lnTo>
                  <a:pt x="70" y="185"/>
                </a:lnTo>
                <a:lnTo>
                  <a:pt x="78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7" y="207"/>
                </a:lnTo>
                <a:lnTo>
                  <a:pt x="113" y="211"/>
                </a:lnTo>
                <a:lnTo>
                  <a:pt x="119" y="214"/>
                </a:lnTo>
                <a:lnTo>
                  <a:pt x="121" y="215"/>
                </a:lnTo>
                <a:lnTo>
                  <a:pt x="124" y="215"/>
                </a:lnTo>
                <a:lnTo>
                  <a:pt x="127" y="215"/>
                </a:lnTo>
                <a:lnTo>
                  <a:pt x="129" y="214"/>
                </a:lnTo>
                <a:lnTo>
                  <a:pt x="132" y="213"/>
                </a:lnTo>
                <a:lnTo>
                  <a:pt x="134" y="211"/>
                </a:lnTo>
                <a:lnTo>
                  <a:pt x="138" y="205"/>
                </a:lnTo>
                <a:lnTo>
                  <a:pt x="140" y="201"/>
                </a:lnTo>
                <a:lnTo>
                  <a:pt x="142" y="196"/>
                </a:lnTo>
                <a:lnTo>
                  <a:pt x="142" y="0"/>
                </a:lnTo>
                <a:lnTo>
                  <a:pt x="822" y="0"/>
                </a:lnTo>
                <a:lnTo>
                  <a:pt x="822" y="525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reeform 27"/>
          <p:cNvSpPr>
            <a:spLocks/>
          </p:cNvSpPr>
          <p:nvPr/>
        </p:nvSpPr>
        <p:spPr bwMode="auto">
          <a:xfrm>
            <a:off x="1835696" y="2996952"/>
            <a:ext cx="2759919" cy="3040143"/>
          </a:xfrm>
          <a:custGeom>
            <a:avLst/>
            <a:gdLst>
              <a:gd name="T0" fmla="*/ 275 w 674"/>
              <a:gd name="T1" fmla="*/ 140 h 667"/>
              <a:gd name="T2" fmla="*/ 285 w 674"/>
              <a:gd name="T3" fmla="*/ 134 h 667"/>
              <a:gd name="T4" fmla="*/ 289 w 674"/>
              <a:gd name="T5" fmla="*/ 126 h 667"/>
              <a:gd name="T6" fmla="*/ 289 w 674"/>
              <a:gd name="T7" fmla="*/ 118 h 667"/>
              <a:gd name="T8" fmla="*/ 277 w 674"/>
              <a:gd name="T9" fmla="*/ 99 h 667"/>
              <a:gd name="T10" fmla="*/ 262 w 674"/>
              <a:gd name="T11" fmla="*/ 73 h 667"/>
              <a:gd name="T12" fmla="*/ 258 w 674"/>
              <a:gd name="T13" fmla="*/ 61 h 667"/>
              <a:gd name="T14" fmla="*/ 259 w 674"/>
              <a:gd name="T15" fmla="*/ 48 h 667"/>
              <a:gd name="T16" fmla="*/ 264 w 674"/>
              <a:gd name="T17" fmla="*/ 33 h 667"/>
              <a:gd name="T18" fmla="*/ 273 w 674"/>
              <a:gd name="T19" fmla="*/ 22 h 667"/>
              <a:gd name="T20" fmla="*/ 294 w 674"/>
              <a:gd name="T21" fmla="*/ 9 h 667"/>
              <a:gd name="T22" fmla="*/ 314 w 674"/>
              <a:gd name="T23" fmla="*/ 2 h 667"/>
              <a:gd name="T24" fmla="*/ 346 w 674"/>
              <a:gd name="T25" fmla="*/ 0 h 667"/>
              <a:gd name="T26" fmla="*/ 377 w 674"/>
              <a:gd name="T27" fmla="*/ 7 h 667"/>
              <a:gd name="T28" fmla="*/ 392 w 674"/>
              <a:gd name="T29" fmla="*/ 14 h 667"/>
              <a:gd name="T30" fmla="*/ 404 w 674"/>
              <a:gd name="T31" fmla="*/ 24 h 667"/>
              <a:gd name="T32" fmla="*/ 413 w 674"/>
              <a:gd name="T33" fmla="*/ 37 h 667"/>
              <a:gd name="T34" fmla="*/ 417 w 674"/>
              <a:gd name="T35" fmla="*/ 51 h 667"/>
              <a:gd name="T36" fmla="*/ 414 w 674"/>
              <a:gd name="T37" fmla="*/ 67 h 667"/>
              <a:gd name="T38" fmla="*/ 395 w 674"/>
              <a:gd name="T39" fmla="*/ 98 h 667"/>
              <a:gd name="T40" fmla="*/ 383 w 674"/>
              <a:gd name="T41" fmla="*/ 118 h 667"/>
              <a:gd name="T42" fmla="*/ 382 w 674"/>
              <a:gd name="T43" fmla="*/ 126 h 667"/>
              <a:gd name="T44" fmla="*/ 386 w 674"/>
              <a:gd name="T45" fmla="*/ 134 h 667"/>
              <a:gd name="T46" fmla="*/ 397 w 674"/>
              <a:gd name="T47" fmla="*/ 140 h 667"/>
              <a:gd name="T48" fmla="*/ 674 w 674"/>
              <a:gd name="T49" fmla="*/ 336 h 667"/>
              <a:gd name="T50" fmla="*/ 668 w 674"/>
              <a:gd name="T51" fmla="*/ 350 h 667"/>
              <a:gd name="T52" fmla="*/ 661 w 674"/>
              <a:gd name="T53" fmla="*/ 356 h 667"/>
              <a:gd name="T54" fmla="*/ 653 w 674"/>
              <a:gd name="T55" fmla="*/ 357 h 667"/>
              <a:gd name="T56" fmla="*/ 639 w 674"/>
              <a:gd name="T57" fmla="*/ 350 h 667"/>
              <a:gd name="T58" fmla="*/ 617 w 674"/>
              <a:gd name="T59" fmla="*/ 335 h 667"/>
              <a:gd name="T60" fmla="*/ 597 w 674"/>
              <a:gd name="T61" fmla="*/ 326 h 667"/>
              <a:gd name="T62" fmla="*/ 585 w 674"/>
              <a:gd name="T63" fmla="*/ 325 h 667"/>
              <a:gd name="T64" fmla="*/ 571 w 674"/>
              <a:gd name="T65" fmla="*/ 329 h 667"/>
              <a:gd name="T66" fmla="*/ 559 w 674"/>
              <a:gd name="T67" fmla="*/ 337 h 667"/>
              <a:gd name="T68" fmla="*/ 546 w 674"/>
              <a:gd name="T69" fmla="*/ 352 h 667"/>
              <a:gd name="T70" fmla="*/ 537 w 674"/>
              <a:gd name="T71" fmla="*/ 371 h 667"/>
              <a:gd name="T72" fmla="*/ 532 w 674"/>
              <a:gd name="T73" fmla="*/ 397 h 667"/>
              <a:gd name="T74" fmla="*/ 533 w 674"/>
              <a:gd name="T75" fmla="*/ 424 h 667"/>
              <a:gd name="T76" fmla="*/ 541 w 674"/>
              <a:gd name="T77" fmla="*/ 450 h 667"/>
              <a:gd name="T78" fmla="*/ 550 w 674"/>
              <a:gd name="T79" fmla="*/ 463 h 667"/>
              <a:gd name="T80" fmla="*/ 561 w 674"/>
              <a:gd name="T81" fmla="*/ 475 h 667"/>
              <a:gd name="T82" fmla="*/ 574 w 674"/>
              <a:gd name="T83" fmla="*/ 482 h 667"/>
              <a:gd name="T84" fmla="*/ 587 w 674"/>
              <a:gd name="T85" fmla="*/ 484 h 667"/>
              <a:gd name="T86" fmla="*/ 603 w 674"/>
              <a:gd name="T87" fmla="*/ 480 h 667"/>
              <a:gd name="T88" fmla="*/ 630 w 674"/>
              <a:gd name="T89" fmla="*/ 462 h 667"/>
              <a:gd name="T90" fmla="*/ 647 w 674"/>
              <a:gd name="T91" fmla="*/ 452 h 667"/>
              <a:gd name="T92" fmla="*/ 656 w 674"/>
              <a:gd name="T93" fmla="*/ 449 h 667"/>
              <a:gd name="T94" fmla="*/ 664 w 674"/>
              <a:gd name="T95" fmla="*/ 452 h 667"/>
              <a:gd name="T96" fmla="*/ 671 w 674"/>
              <a:gd name="T97" fmla="*/ 461 h 667"/>
              <a:gd name="T98" fmla="*/ 674 w 674"/>
              <a:gd name="T99" fmla="*/ 667 h 6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4"/>
              <a:gd name="T151" fmla="*/ 0 h 667"/>
              <a:gd name="T152" fmla="*/ 674 w 674"/>
              <a:gd name="T153" fmla="*/ 667 h 6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4" h="667">
                <a:moveTo>
                  <a:pt x="0" y="142"/>
                </a:moveTo>
                <a:lnTo>
                  <a:pt x="270" y="142"/>
                </a:lnTo>
                <a:lnTo>
                  <a:pt x="275" y="140"/>
                </a:lnTo>
                <a:lnTo>
                  <a:pt x="279" y="138"/>
                </a:lnTo>
                <a:lnTo>
                  <a:pt x="283" y="136"/>
                </a:lnTo>
                <a:lnTo>
                  <a:pt x="285" y="134"/>
                </a:lnTo>
                <a:lnTo>
                  <a:pt x="287" y="131"/>
                </a:lnTo>
                <a:lnTo>
                  <a:pt x="289" y="129"/>
                </a:lnTo>
                <a:lnTo>
                  <a:pt x="289" y="126"/>
                </a:lnTo>
                <a:lnTo>
                  <a:pt x="290" y="124"/>
                </a:lnTo>
                <a:lnTo>
                  <a:pt x="289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7" y="99"/>
                </a:lnTo>
                <a:lnTo>
                  <a:pt x="268" y="85"/>
                </a:lnTo>
                <a:lnTo>
                  <a:pt x="263" y="77"/>
                </a:lnTo>
                <a:lnTo>
                  <a:pt x="262" y="73"/>
                </a:lnTo>
                <a:lnTo>
                  <a:pt x="260" y="69"/>
                </a:lnTo>
                <a:lnTo>
                  <a:pt x="259" y="65"/>
                </a:lnTo>
                <a:lnTo>
                  <a:pt x="258" y="61"/>
                </a:lnTo>
                <a:lnTo>
                  <a:pt x="258" y="57"/>
                </a:lnTo>
                <a:lnTo>
                  <a:pt x="258" y="52"/>
                </a:lnTo>
                <a:lnTo>
                  <a:pt x="259" y="48"/>
                </a:lnTo>
                <a:lnTo>
                  <a:pt x="260" y="43"/>
                </a:lnTo>
                <a:lnTo>
                  <a:pt x="262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5" y="1"/>
                </a:lnTo>
                <a:lnTo>
                  <a:pt x="335" y="0"/>
                </a:lnTo>
                <a:lnTo>
                  <a:pt x="346" y="0"/>
                </a:lnTo>
                <a:lnTo>
                  <a:pt x="357" y="1"/>
                </a:lnTo>
                <a:lnTo>
                  <a:pt x="367" y="4"/>
                </a:lnTo>
                <a:lnTo>
                  <a:pt x="377" y="7"/>
                </a:lnTo>
                <a:lnTo>
                  <a:pt x="383" y="9"/>
                </a:lnTo>
                <a:lnTo>
                  <a:pt x="388" y="12"/>
                </a:lnTo>
                <a:lnTo>
                  <a:pt x="392" y="14"/>
                </a:lnTo>
                <a:lnTo>
                  <a:pt x="396" y="17"/>
                </a:lnTo>
                <a:lnTo>
                  <a:pt x="400" y="21"/>
                </a:lnTo>
                <a:lnTo>
                  <a:pt x="404" y="24"/>
                </a:lnTo>
                <a:lnTo>
                  <a:pt x="407" y="28"/>
                </a:lnTo>
                <a:lnTo>
                  <a:pt x="410" y="32"/>
                </a:lnTo>
                <a:lnTo>
                  <a:pt x="413" y="37"/>
                </a:lnTo>
                <a:lnTo>
                  <a:pt x="415" y="41"/>
                </a:lnTo>
                <a:lnTo>
                  <a:pt x="416" y="46"/>
                </a:lnTo>
                <a:lnTo>
                  <a:pt x="417" y="51"/>
                </a:lnTo>
                <a:lnTo>
                  <a:pt x="417" y="55"/>
                </a:lnTo>
                <a:lnTo>
                  <a:pt x="416" y="59"/>
                </a:lnTo>
                <a:lnTo>
                  <a:pt x="414" y="67"/>
                </a:lnTo>
                <a:lnTo>
                  <a:pt x="410" y="75"/>
                </a:lnTo>
                <a:lnTo>
                  <a:pt x="406" y="83"/>
                </a:lnTo>
                <a:lnTo>
                  <a:pt x="395" y="98"/>
                </a:lnTo>
                <a:lnTo>
                  <a:pt x="390" y="104"/>
                </a:lnTo>
                <a:lnTo>
                  <a:pt x="386" y="112"/>
                </a:lnTo>
                <a:lnTo>
                  <a:pt x="383" y="118"/>
                </a:lnTo>
                <a:lnTo>
                  <a:pt x="382" y="121"/>
                </a:lnTo>
                <a:lnTo>
                  <a:pt x="382" y="124"/>
                </a:lnTo>
                <a:lnTo>
                  <a:pt x="382" y="126"/>
                </a:lnTo>
                <a:lnTo>
                  <a:pt x="383" y="129"/>
                </a:lnTo>
                <a:lnTo>
                  <a:pt x="384" y="132"/>
                </a:lnTo>
                <a:lnTo>
                  <a:pt x="386" y="134"/>
                </a:lnTo>
                <a:lnTo>
                  <a:pt x="389" y="136"/>
                </a:lnTo>
                <a:lnTo>
                  <a:pt x="393" y="138"/>
                </a:lnTo>
                <a:lnTo>
                  <a:pt x="397" y="140"/>
                </a:lnTo>
                <a:lnTo>
                  <a:pt x="403" y="142"/>
                </a:lnTo>
                <a:lnTo>
                  <a:pt x="674" y="142"/>
                </a:lnTo>
                <a:lnTo>
                  <a:pt x="674" y="336"/>
                </a:lnTo>
                <a:lnTo>
                  <a:pt x="672" y="342"/>
                </a:lnTo>
                <a:lnTo>
                  <a:pt x="670" y="346"/>
                </a:lnTo>
                <a:lnTo>
                  <a:pt x="668" y="350"/>
                </a:lnTo>
                <a:lnTo>
                  <a:pt x="666" y="352"/>
                </a:lnTo>
                <a:lnTo>
                  <a:pt x="664" y="355"/>
                </a:lnTo>
                <a:lnTo>
                  <a:pt x="661" y="356"/>
                </a:lnTo>
                <a:lnTo>
                  <a:pt x="659" y="357"/>
                </a:lnTo>
                <a:lnTo>
                  <a:pt x="656" y="357"/>
                </a:lnTo>
                <a:lnTo>
                  <a:pt x="653" y="357"/>
                </a:lnTo>
                <a:lnTo>
                  <a:pt x="651" y="356"/>
                </a:lnTo>
                <a:lnTo>
                  <a:pt x="645" y="353"/>
                </a:lnTo>
                <a:lnTo>
                  <a:pt x="639" y="350"/>
                </a:lnTo>
                <a:lnTo>
                  <a:pt x="631" y="345"/>
                </a:lnTo>
                <a:lnTo>
                  <a:pt x="624" y="340"/>
                </a:lnTo>
                <a:lnTo>
                  <a:pt x="617" y="335"/>
                </a:lnTo>
                <a:lnTo>
                  <a:pt x="609" y="331"/>
                </a:lnTo>
                <a:lnTo>
                  <a:pt x="601" y="328"/>
                </a:lnTo>
                <a:lnTo>
                  <a:pt x="597" y="326"/>
                </a:lnTo>
                <a:lnTo>
                  <a:pt x="593" y="325"/>
                </a:lnTo>
                <a:lnTo>
                  <a:pt x="589" y="325"/>
                </a:lnTo>
                <a:lnTo>
                  <a:pt x="585" y="325"/>
                </a:lnTo>
                <a:lnTo>
                  <a:pt x="580" y="326"/>
                </a:lnTo>
                <a:lnTo>
                  <a:pt x="576" y="327"/>
                </a:lnTo>
                <a:lnTo>
                  <a:pt x="571" y="329"/>
                </a:lnTo>
                <a:lnTo>
                  <a:pt x="566" y="332"/>
                </a:lnTo>
                <a:lnTo>
                  <a:pt x="562" y="334"/>
                </a:lnTo>
                <a:lnTo>
                  <a:pt x="559" y="337"/>
                </a:lnTo>
                <a:lnTo>
                  <a:pt x="555" y="341"/>
                </a:lnTo>
                <a:lnTo>
                  <a:pt x="552" y="344"/>
                </a:lnTo>
                <a:lnTo>
                  <a:pt x="546" y="352"/>
                </a:lnTo>
                <a:lnTo>
                  <a:pt x="541" y="361"/>
                </a:lnTo>
                <a:lnTo>
                  <a:pt x="539" y="366"/>
                </a:lnTo>
                <a:lnTo>
                  <a:pt x="537" y="371"/>
                </a:lnTo>
                <a:lnTo>
                  <a:pt x="534" y="382"/>
                </a:lnTo>
                <a:lnTo>
                  <a:pt x="533" y="392"/>
                </a:lnTo>
                <a:lnTo>
                  <a:pt x="532" y="397"/>
                </a:lnTo>
                <a:lnTo>
                  <a:pt x="532" y="403"/>
                </a:lnTo>
                <a:lnTo>
                  <a:pt x="532" y="414"/>
                </a:lnTo>
                <a:lnTo>
                  <a:pt x="533" y="424"/>
                </a:lnTo>
                <a:lnTo>
                  <a:pt x="536" y="435"/>
                </a:lnTo>
                <a:lnTo>
                  <a:pt x="539" y="446"/>
                </a:lnTo>
                <a:lnTo>
                  <a:pt x="541" y="450"/>
                </a:lnTo>
                <a:lnTo>
                  <a:pt x="544" y="455"/>
                </a:lnTo>
                <a:lnTo>
                  <a:pt x="546" y="459"/>
                </a:lnTo>
                <a:lnTo>
                  <a:pt x="550" y="463"/>
                </a:lnTo>
                <a:lnTo>
                  <a:pt x="554" y="467"/>
                </a:lnTo>
                <a:lnTo>
                  <a:pt x="557" y="471"/>
                </a:lnTo>
                <a:lnTo>
                  <a:pt x="561" y="475"/>
                </a:lnTo>
                <a:lnTo>
                  <a:pt x="565" y="478"/>
                </a:lnTo>
                <a:lnTo>
                  <a:pt x="570" y="480"/>
                </a:lnTo>
                <a:lnTo>
                  <a:pt x="574" y="482"/>
                </a:lnTo>
                <a:lnTo>
                  <a:pt x="578" y="483"/>
                </a:lnTo>
                <a:lnTo>
                  <a:pt x="583" y="484"/>
                </a:lnTo>
                <a:lnTo>
                  <a:pt x="587" y="484"/>
                </a:lnTo>
                <a:lnTo>
                  <a:pt x="591" y="484"/>
                </a:lnTo>
                <a:lnTo>
                  <a:pt x="599" y="481"/>
                </a:lnTo>
                <a:lnTo>
                  <a:pt x="603" y="480"/>
                </a:lnTo>
                <a:lnTo>
                  <a:pt x="607" y="477"/>
                </a:lnTo>
                <a:lnTo>
                  <a:pt x="615" y="473"/>
                </a:lnTo>
                <a:lnTo>
                  <a:pt x="630" y="462"/>
                </a:lnTo>
                <a:lnTo>
                  <a:pt x="638" y="457"/>
                </a:lnTo>
                <a:lnTo>
                  <a:pt x="644" y="453"/>
                </a:lnTo>
                <a:lnTo>
                  <a:pt x="647" y="452"/>
                </a:lnTo>
                <a:lnTo>
                  <a:pt x="650" y="450"/>
                </a:lnTo>
                <a:lnTo>
                  <a:pt x="653" y="450"/>
                </a:lnTo>
                <a:lnTo>
                  <a:pt x="656" y="449"/>
                </a:lnTo>
                <a:lnTo>
                  <a:pt x="659" y="450"/>
                </a:lnTo>
                <a:lnTo>
                  <a:pt x="661" y="450"/>
                </a:lnTo>
                <a:lnTo>
                  <a:pt x="664" y="452"/>
                </a:lnTo>
                <a:lnTo>
                  <a:pt x="666" y="454"/>
                </a:lnTo>
                <a:lnTo>
                  <a:pt x="668" y="457"/>
                </a:lnTo>
                <a:lnTo>
                  <a:pt x="671" y="461"/>
                </a:lnTo>
                <a:lnTo>
                  <a:pt x="673" y="465"/>
                </a:lnTo>
                <a:lnTo>
                  <a:pt x="674" y="471"/>
                </a:lnTo>
                <a:lnTo>
                  <a:pt x="674" y="667"/>
                </a:lnTo>
                <a:lnTo>
                  <a:pt x="0" y="667"/>
                </a:lnTo>
                <a:lnTo>
                  <a:pt x="0" y="142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reeform 26"/>
          <p:cNvSpPr>
            <a:spLocks/>
          </p:cNvSpPr>
          <p:nvPr/>
        </p:nvSpPr>
        <p:spPr bwMode="auto">
          <a:xfrm>
            <a:off x="3995936" y="2996952"/>
            <a:ext cx="3369384" cy="3040143"/>
          </a:xfrm>
          <a:custGeom>
            <a:avLst/>
            <a:gdLst>
              <a:gd name="T0" fmla="*/ 44 w 822"/>
              <a:gd name="T1" fmla="*/ 327 h 667"/>
              <a:gd name="T2" fmla="*/ 57 w 822"/>
              <a:gd name="T3" fmla="*/ 325 h 667"/>
              <a:gd name="T4" fmla="*/ 70 w 822"/>
              <a:gd name="T5" fmla="*/ 327 h 667"/>
              <a:gd name="T6" fmla="*/ 92 w 822"/>
              <a:gd name="T7" fmla="*/ 340 h 667"/>
              <a:gd name="T8" fmla="*/ 113 w 822"/>
              <a:gd name="T9" fmla="*/ 353 h 667"/>
              <a:gd name="T10" fmla="*/ 124 w 822"/>
              <a:gd name="T11" fmla="*/ 357 h 667"/>
              <a:gd name="T12" fmla="*/ 134 w 822"/>
              <a:gd name="T13" fmla="*/ 353 h 667"/>
              <a:gd name="T14" fmla="*/ 140 w 822"/>
              <a:gd name="T15" fmla="*/ 343 h 667"/>
              <a:gd name="T16" fmla="*/ 414 w 822"/>
              <a:gd name="T17" fmla="*/ 142 h 667"/>
              <a:gd name="T18" fmla="*/ 430 w 822"/>
              <a:gd name="T19" fmla="*/ 134 h 667"/>
              <a:gd name="T20" fmla="*/ 435 w 822"/>
              <a:gd name="T21" fmla="*/ 123 h 667"/>
              <a:gd name="T22" fmla="*/ 429 w 822"/>
              <a:gd name="T23" fmla="*/ 108 h 667"/>
              <a:gd name="T24" fmla="*/ 413 w 822"/>
              <a:gd name="T25" fmla="*/ 84 h 667"/>
              <a:gd name="T26" fmla="*/ 405 w 822"/>
              <a:gd name="T27" fmla="*/ 67 h 667"/>
              <a:gd name="T28" fmla="*/ 403 w 822"/>
              <a:gd name="T29" fmla="*/ 52 h 667"/>
              <a:gd name="T30" fmla="*/ 408 w 822"/>
              <a:gd name="T31" fmla="*/ 34 h 667"/>
              <a:gd name="T32" fmla="*/ 419 w 822"/>
              <a:gd name="T33" fmla="*/ 21 h 667"/>
              <a:gd name="T34" fmla="*/ 435 w 822"/>
              <a:gd name="T35" fmla="*/ 10 h 667"/>
              <a:gd name="T36" fmla="*/ 456 w 822"/>
              <a:gd name="T37" fmla="*/ 3 h 667"/>
              <a:gd name="T38" fmla="*/ 477 w 822"/>
              <a:gd name="T39" fmla="*/ 0 h 667"/>
              <a:gd name="T40" fmla="*/ 499 w 822"/>
              <a:gd name="T41" fmla="*/ 1 h 667"/>
              <a:gd name="T42" fmla="*/ 520 w 822"/>
              <a:gd name="T43" fmla="*/ 6 h 667"/>
              <a:gd name="T44" fmla="*/ 534 w 822"/>
              <a:gd name="T45" fmla="*/ 13 h 667"/>
              <a:gd name="T46" fmla="*/ 548 w 822"/>
              <a:gd name="T47" fmla="*/ 24 h 667"/>
              <a:gd name="T48" fmla="*/ 558 w 822"/>
              <a:gd name="T49" fmla="*/ 37 h 667"/>
              <a:gd name="T50" fmla="*/ 561 w 822"/>
              <a:gd name="T51" fmla="*/ 55 h 667"/>
              <a:gd name="T52" fmla="*/ 558 w 822"/>
              <a:gd name="T53" fmla="*/ 68 h 667"/>
              <a:gd name="T54" fmla="*/ 550 w 822"/>
              <a:gd name="T55" fmla="*/ 83 h 667"/>
              <a:gd name="T56" fmla="*/ 531 w 822"/>
              <a:gd name="T57" fmla="*/ 111 h 667"/>
              <a:gd name="T58" fmla="*/ 527 w 822"/>
              <a:gd name="T59" fmla="*/ 123 h 667"/>
              <a:gd name="T60" fmla="*/ 528 w 822"/>
              <a:gd name="T61" fmla="*/ 130 h 667"/>
              <a:gd name="T62" fmla="*/ 535 w 822"/>
              <a:gd name="T63" fmla="*/ 137 h 667"/>
              <a:gd name="T64" fmla="*/ 548 w 822"/>
              <a:gd name="T65" fmla="*/ 142 h 667"/>
              <a:gd name="T66" fmla="*/ 142 w 822"/>
              <a:gd name="T67" fmla="*/ 667 h 667"/>
              <a:gd name="T68" fmla="*/ 136 w 822"/>
              <a:gd name="T69" fmla="*/ 456 h 667"/>
              <a:gd name="T70" fmla="*/ 129 w 822"/>
              <a:gd name="T71" fmla="*/ 450 h 667"/>
              <a:gd name="T72" fmla="*/ 121 w 822"/>
              <a:gd name="T73" fmla="*/ 450 h 667"/>
              <a:gd name="T74" fmla="*/ 106 w 822"/>
              <a:gd name="T75" fmla="*/ 458 h 667"/>
              <a:gd name="T76" fmla="*/ 75 w 822"/>
              <a:gd name="T77" fmla="*/ 478 h 667"/>
              <a:gd name="T78" fmla="*/ 59 w 822"/>
              <a:gd name="T79" fmla="*/ 484 h 667"/>
              <a:gd name="T80" fmla="*/ 47 w 822"/>
              <a:gd name="T81" fmla="*/ 483 h 667"/>
              <a:gd name="T82" fmla="*/ 34 w 822"/>
              <a:gd name="T83" fmla="*/ 478 h 667"/>
              <a:gd name="T84" fmla="*/ 19 w 822"/>
              <a:gd name="T85" fmla="*/ 463 h 667"/>
              <a:gd name="T86" fmla="*/ 8 w 822"/>
              <a:gd name="T87" fmla="*/ 446 h 667"/>
              <a:gd name="T88" fmla="*/ 2 w 822"/>
              <a:gd name="T89" fmla="*/ 424 h 667"/>
              <a:gd name="T90" fmla="*/ 1 w 822"/>
              <a:gd name="T91" fmla="*/ 392 h 667"/>
              <a:gd name="T92" fmla="*/ 7 w 822"/>
              <a:gd name="T93" fmla="*/ 366 h 667"/>
              <a:gd name="T94" fmla="*/ 18 w 822"/>
              <a:gd name="T95" fmla="*/ 348 h 667"/>
              <a:gd name="T96" fmla="*/ 31 w 822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667"/>
              <a:gd name="T149" fmla="*/ 822 w 822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667">
                <a:moveTo>
                  <a:pt x="35" y="332"/>
                </a:move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5"/>
                </a:lnTo>
                <a:lnTo>
                  <a:pt x="57" y="325"/>
                </a:lnTo>
                <a:lnTo>
                  <a:pt x="61" y="325"/>
                </a:lnTo>
                <a:lnTo>
                  <a:pt x="66" y="326"/>
                </a:lnTo>
                <a:lnTo>
                  <a:pt x="70" y="327"/>
                </a:lnTo>
                <a:lnTo>
                  <a:pt x="77" y="331"/>
                </a:lnTo>
                <a:lnTo>
                  <a:pt x="85" y="335"/>
                </a:lnTo>
                <a:lnTo>
                  <a:pt x="92" y="340"/>
                </a:lnTo>
                <a:lnTo>
                  <a:pt x="99" y="345"/>
                </a:lnTo>
                <a:lnTo>
                  <a:pt x="107" y="349"/>
                </a:lnTo>
                <a:lnTo>
                  <a:pt x="113" y="353"/>
                </a:lnTo>
                <a:lnTo>
                  <a:pt x="119" y="356"/>
                </a:lnTo>
                <a:lnTo>
                  <a:pt x="121" y="357"/>
                </a:lnTo>
                <a:lnTo>
                  <a:pt x="124" y="357"/>
                </a:lnTo>
                <a:lnTo>
                  <a:pt x="129" y="356"/>
                </a:lnTo>
                <a:lnTo>
                  <a:pt x="132" y="355"/>
                </a:lnTo>
                <a:lnTo>
                  <a:pt x="134" y="353"/>
                </a:lnTo>
                <a:lnTo>
                  <a:pt x="136" y="350"/>
                </a:lnTo>
                <a:lnTo>
                  <a:pt x="138" y="347"/>
                </a:lnTo>
                <a:lnTo>
                  <a:pt x="140" y="343"/>
                </a:lnTo>
                <a:lnTo>
                  <a:pt x="142" y="338"/>
                </a:lnTo>
                <a:lnTo>
                  <a:pt x="142" y="142"/>
                </a:lnTo>
                <a:lnTo>
                  <a:pt x="414" y="142"/>
                </a:lnTo>
                <a:lnTo>
                  <a:pt x="421" y="139"/>
                </a:lnTo>
                <a:lnTo>
                  <a:pt x="426" y="137"/>
                </a:lnTo>
                <a:lnTo>
                  <a:pt x="430" y="134"/>
                </a:lnTo>
                <a:lnTo>
                  <a:pt x="432" y="130"/>
                </a:lnTo>
                <a:lnTo>
                  <a:pt x="434" y="127"/>
                </a:lnTo>
                <a:lnTo>
                  <a:pt x="435" y="123"/>
                </a:lnTo>
                <a:lnTo>
                  <a:pt x="434" y="120"/>
                </a:lnTo>
                <a:lnTo>
                  <a:pt x="433" y="116"/>
                </a:lnTo>
                <a:lnTo>
                  <a:pt x="429" y="108"/>
                </a:lnTo>
                <a:lnTo>
                  <a:pt x="424" y="100"/>
                </a:lnTo>
                <a:lnTo>
                  <a:pt x="418" y="92"/>
                </a:lnTo>
                <a:lnTo>
                  <a:pt x="413" y="84"/>
                </a:lnTo>
                <a:lnTo>
                  <a:pt x="409" y="77"/>
                </a:lnTo>
                <a:lnTo>
                  <a:pt x="406" y="71"/>
                </a:lnTo>
                <a:lnTo>
                  <a:pt x="405" y="67"/>
                </a:lnTo>
                <a:lnTo>
                  <a:pt x="404" y="64"/>
                </a:lnTo>
                <a:lnTo>
                  <a:pt x="403" y="58"/>
                </a:lnTo>
                <a:lnTo>
                  <a:pt x="403" y="52"/>
                </a:lnTo>
                <a:lnTo>
                  <a:pt x="404" y="46"/>
                </a:lnTo>
                <a:lnTo>
                  <a:pt x="406" y="39"/>
                </a:lnTo>
                <a:lnTo>
                  <a:pt x="408" y="34"/>
                </a:lnTo>
                <a:lnTo>
                  <a:pt x="411" y="29"/>
                </a:lnTo>
                <a:lnTo>
                  <a:pt x="415" y="25"/>
                </a:lnTo>
                <a:lnTo>
                  <a:pt x="419" y="21"/>
                </a:lnTo>
                <a:lnTo>
                  <a:pt x="424" y="17"/>
                </a:lnTo>
                <a:lnTo>
                  <a:pt x="430" y="13"/>
                </a:lnTo>
                <a:lnTo>
                  <a:pt x="435" y="10"/>
                </a:lnTo>
                <a:lnTo>
                  <a:pt x="443" y="7"/>
                </a:lnTo>
                <a:lnTo>
                  <a:pt x="449" y="5"/>
                </a:lnTo>
                <a:lnTo>
                  <a:pt x="456" y="3"/>
                </a:lnTo>
                <a:lnTo>
                  <a:pt x="463" y="1"/>
                </a:lnTo>
                <a:lnTo>
                  <a:pt x="470" y="0"/>
                </a:lnTo>
                <a:lnTo>
                  <a:pt x="477" y="0"/>
                </a:lnTo>
                <a:lnTo>
                  <a:pt x="485" y="0"/>
                </a:lnTo>
                <a:lnTo>
                  <a:pt x="492" y="0"/>
                </a:lnTo>
                <a:lnTo>
                  <a:pt x="499" y="1"/>
                </a:lnTo>
                <a:lnTo>
                  <a:pt x="506" y="2"/>
                </a:lnTo>
                <a:lnTo>
                  <a:pt x="513" y="4"/>
                </a:lnTo>
                <a:lnTo>
                  <a:pt x="520" y="6"/>
                </a:lnTo>
                <a:lnTo>
                  <a:pt x="525" y="8"/>
                </a:lnTo>
                <a:lnTo>
                  <a:pt x="528" y="9"/>
                </a:lnTo>
                <a:lnTo>
                  <a:pt x="534" y="13"/>
                </a:lnTo>
                <a:lnTo>
                  <a:pt x="540" y="17"/>
                </a:lnTo>
                <a:lnTo>
                  <a:pt x="545" y="21"/>
                </a:lnTo>
                <a:lnTo>
                  <a:pt x="548" y="24"/>
                </a:lnTo>
                <a:lnTo>
                  <a:pt x="550" y="26"/>
                </a:lnTo>
                <a:lnTo>
                  <a:pt x="555" y="32"/>
                </a:lnTo>
                <a:lnTo>
                  <a:pt x="558" y="37"/>
                </a:lnTo>
                <a:lnTo>
                  <a:pt x="560" y="42"/>
                </a:lnTo>
                <a:lnTo>
                  <a:pt x="561" y="48"/>
                </a:lnTo>
                <a:lnTo>
                  <a:pt x="561" y="55"/>
                </a:lnTo>
                <a:lnTo>
                  <a:pt x="560" y="61"/>
                </a:lnTo>
                <a:lnTo>
                  <a:pt x="559" y="64"/>
                </a:lnTo>
                <a:lnTo>
                  <a:pt x="558" y="68"/>
                </a:lnTo>
                <a:lnTo>
                  <a:pt x="554" y="75"/>
                </a:lnTo>
                <a:lnTo>
                  <a:pt x="552" y="79"/>
                </a:lnTo>
                <a:lnTo>
                  <a:pt x="550" y="83"/>
                </a:lnTo>
                <a:lnTo>
                  <a:pt x="540" y="96"/>
                </a:lnTo>
                <a:lnTo>
                  <a:pt x="534" y="106"/>
                </a:lnTo>
                <a:lnTo>
                  <a:pt x="531" y="111"/>
                </a:lnTo>
                <a:lnTo>
                  <a:pt x="529" y="115"/>
                </a:lnTo>
                <a:lnTo>
                  <a:pt x="527" y="119"/>
                </a:lnTo>
                <a:lnTo>
                  <a:pt x="527" y="123"/>
                </a:lnTo>
                <a:lnTo>
                  <a:pt x="527" y="127"/>
                </a:lnTo>
                <a:lnTo>
                  <a:pt x="527" y="129"/>
                </a:lnTo>
                <a:lnTo>
                  <a:pt x="528" y="130"/>
                </a:lnTo>
                <a:lnTo>
                  <a:pt x="530" y="132"/>
                </a:lnTo>
                <a:lnTo>
                  <a:pt x="531" y="134"/>
                </a:lnTo>
                <a:lnTo>
                  <a:pt x="535" y="137"/>
                </a:lnTo>
                <a:lnTo>
                  <a:pt x="538" y="138"/>
                </a:lnTo>
                <a:lnTo>
                  <a:pt x="541" y="140"/>
                </a:lnTo>
                <a:lnTo>
                  <a:pt x="548" y="142"/>
                </a:lnTo>
                <a:lnTo>
                  <a:pt x="822" y="142"/>
                </a:lnTo>
                <a:lnTo>
                  <a:pt x="822" y="667"/>
                </a:lnTo>
                <a:lnTo>
                  <a:pt x="142" y="667"/>
                </a:lnTo>
                <a:lnTo>
                  <a:pt x="142" y="470"/>
                </a:lnTo>
                <a:lnTo>
                  <a:pt x="138" y="460"/>
                </a:lnTo>
                <a:lnTo>
                  <a:pt x="136" y="456"/>
                </a:lnTo>
                <a:lnTo>
                  <a:pt x="134" y="454"/>
                </a:lnTo>
                <a:lnTo>
                  <a:pt x="132" y="451"/>
                </a:lnTo>
                <a:lnTo>
                  <a:pt x="129" y="450"/>
                </a:lnTo>
                <a:lnTo>
                  <a:pt x="127" y="449"/>
                </a:lnTo>
                <a:lnTo>
                  <a:pt x="124" y="449"/>
                </a:lnTo>
                <a:lnTo>
                  <a:pt x="121" y="450"/>
                </a:lnTo>
                <a:lnTo>
                  <a:pt x="118" y="451"/>
                </a:lnTo>
                <a:lnTo>
                  <a:pt x="112" y="454"/>
                </a:lnTo>
                <a:lnTo>
                  <a:pt x="106" y="458"/>
                </a:lnTo>
                <a:lnTo>
                  <a:pt x="98" y="463"/>
                </a:lnTo>
                <a:lnTo>
                  <a:pt x="83" y="473"/>
                </a:lnTo>
                <a:lnTo>
                  <a:pt x="75" y="478"/>
                </a:lnTo>
                <a:lnTo>
                  <a:pt x="72" y="480"/>
                </a:lnTo>
                <a:lnTo>
                  <a:pt x="68" y="481"/>
                </a:lnTo>
                <a:lnTo>
                  <a:pt x="59" y="484"/>
                </a:lnTo>
                <a:lnTo>
                  <a:pt x="55" y="484"/>
                </a:lnTo>
                <a:lnTo>
                  <a:pt x="51" y="484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4" y="478"/>
                </a:lnTo>
                <a:lnTo>
                  <a:pt x="26" y="471"/>
                </a:lnTo>
                <a:lnTo>
                  <a:pt x="22" y="467"/>
                </a:lnTo>
                <a:lnTo>
                  <a:pt x="19" y="463"/>
                </a:lnTo>
                <a:lnTo>
                  <a:pt x="12" y="455"/>
                </a:lnTo>
                <a:lnTo>
                  <a:pt x="10" y="450"/>
                </a:lnTo>
                <a:lnTo>
                  <a:pt x="8" y="446"/>
                </a:lnTo>
                <a:lnTo>
                  <a:pt x="4" y="435"/>
                </a:lnTo>
                <a:lnTo>
                  <a:pt x="3" y="429"/>
                </a:lnTo>
                <a:lnTo>
                  <a:pt x="2" y="424"/>
                </a:lnTo>
                <a:lnTo>
                  <a:pt x="1" y="414"/>
                </a:lnTo>
                <a:lnTo>
                  <a:pt x="0" y="403"/>
                </a:lnTo>
                <a:lnTo>
                  <a:pt x="1" y="392"/>
                </a:lnTo>
                <a:lnTo>
                  <a:pt x="3" y="382"/>
                </a:lnTo>
                <a:lnTo>
                  <a:pt x="6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2"/>
                </a:lnTo>
                <a:lnTo>
                  <a:pt x="18" y="348"/>
                </a:lnTo>
                <a:lnTo>
                  <a:pt x="21" y="344"/>
                </a:lnTo>
                <a:lnTo>
                  <a:pt x="27" y="337"/>
                </a:lnTo>
                <a:lnTo>
                  <a:pt x="31" y="334"/>
                </a:lnTo>
                <a:lnTo>
                  <a:pt x="35" y="3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96" y="116632"/>
            <a:ext cx="9144000" cy="8254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76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0"/>
            <a:ext cx="6717461" cy="1130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428" y="3473449"/>
            <a:ext cx="3858453" cy="1155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428" y="2132856"/>
            <a:ext cx="3791630" cy="1047993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23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0"/>
            <a:ext cx="6717461" cy="1130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515" y="877574"/>
            <a:ext cx="5292080" cy="2747220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01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0"/>
            <a:ext cx="6717461" cy="1130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516" y="877574"/>
            <a:ext cx="5292078" cy="2747220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10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996985"/>
            <a:ext cx="5925640" cy="3076113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26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8482" y="908720"/>
            <a:ext cx="4845518" cy="2515402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13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9" r="23521" b="10622"/>
          <a:stretch/>
        </p:blipFill>
        <p:spPr>
          <a:xfrm>
            <a:off x="755576" y="1462721"/>
            <a:ext cx="4471748" cy="50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992" y="2802992"/>
            <a:ext cx="582872" cy="242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051720" y="3881245"/>
            <a:ext cx="1944216" cy="33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1" t="9745" r="16043" b="17665"/>
          <a:stretch/>
        </p:blipFill>
        <p:spPr>
          <a:xfrm>
            <a:off x="2771800" y="3710859"/>
            <a:ext cx="582872" cy="65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199"/>
          </a:xfrm>
          <a:prstGeom prst="rect">
            <a:avLst/>
          </a:prstGeom>
        </p:spPr>
      </p:pic>
      <p:pic>
        <p:nvPicPr>
          <p:cNvPr id="1026" name="Picture 2" descr="http://s55.radikal.ru/i147/1112/ba/4d0872f98a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324" y="1171769"/>
            <a:ext cx="3600400" cy="25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69" y="5949280"/>
            <a:ext cx="1080291" cy="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5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114</Words>
  <Application>Microsoft Office PowerPoint</Application>
  <PresentationFormat>Экран (4:3)</PresentationFormat>
  <Paragraphs>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Буева</cp:lastModifiedBy>
  <cp:revision>21</cp:revision>
  <dcterms:created xsi:type="dcterms:W3CDTF">2015-01-06T13:28:07Z</dcterms:created>
  <dcterms:modified xsi:type="dcterms:W3CDTF">2020-07-02T12:27:08Z</dcterms:modified>
</cp:coreProperties>
</file>