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1" r:id="rId6"/>
    <p:sldId id="260" r:id="rId7"/>
  </p:sldIdLst>
  <p:sldSz cx="9144000" cy="6858000" type="screen4x3"/>
  <p:notesSz cx="6858000" cy="9144000"/>
  <p:embeddedFontLst>
    <p:embeddedFont>
      <p:font typeface="SkazkaForSerge" panose="02027200000000000000"/>
      <p:regular r:id="rId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2320"/>
    <a:srgbClr val="C42A26"/>
    <a:srgbClr val="8D1E1B"/>
    <a:srgbClr val="820041"/>
    <a:srgbClr val="CC0066"/>
    <a:srgbClr val="B05408"/>
    <a:srgbClr val="993300"/>
    <a:srgbClr val="BE2824"/>
    <a:srgbClr val="F90B05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15" autoAdjust="0"/>
  </p:normalViewPr>
  <p:slideViewPr>
    <p:cSldViewPr>
      <p:cViewPr>
        <p:scale>
          <a:sx n="76" d="100"/>
          <a:sy n="76" d="100"/>
        </p:scale>
        <p:origin x="1642" y="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860994"/>
            <a:ext cx="5544616" cy="302433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Художественно-эстетическое развитие</a:t>
            </a:r>
            <a:r>
              <a:rPr lang="ru-RU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/>
            </a:r>
            <a:br>
              <a:rPr lang="ru-RU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 </a:t>
            </a:r>
            <a:r>
              <a:rPr lang="ru-RU" sz="40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«Грибная семейка»</a:t>
            </a:r>
            <a:br>
              <a:rPr lang="ru-RU" sz="40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2400" dirty="0" smtClean="0">
                <a:ln w="11430"/>
                <a:latin typeface="SkazkaForSerge" pitchFamily="18" charset="0"/>
              </a:rPr>
              <a:t>(лепка)</a:t>
            </a:r>
            <a:endParaRPr lang="ru-RU" sz="4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3645024"/>
            <a:ext cx="5112568" cy="24482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старшей группы: </a:t>
            </a:r>
          </a:p>
          <a:p>
            <a:pPr algn="r">
              <a:spcBef>
                <a:spcPts val="0"/>
              </a:spcBef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Игнатова Алла Михайловна</a:t>
            </a:r>
          </a:p>
          <a:p>
            <a:pPr>
              <a:spcBef>
                <a:spcPts val="0"/>
              </a:spcBef>
            </a:pPr>
            <a:endParaRPr lang="ru-RU" sz="2200" dirty="0">
              <a:solidFill>
                <a:schemeClr val="tx1"/>
              </a:solidFill>
              <a:latin typeface="SkazkaForSerg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0466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казенное дошкольное образовательное учреждение  «Детский сад №3 п. Теплое»</a:t>
            </a: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272808" cy="561662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     </a:t>
            </a:r>
            <a:r>
              <a:rPr lang="ru-RU" sz="3200" b="1" dirty="0"/>
              <a:t>Тема: </a:t>
            </a:r>
            <a:r>
              <a:rPr lang="ru-RU" sz="3200" dirty="0" smtClean="0"/>
              <a:t>«Грибная семейка»</a:t>
            </a:r>
            <a:br>
              <a:rPr lang="ru-RU" sz="32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Цель</a:t>
            </a:r>
            <a:r>
              <a:rPr lang="ru-RU" sz="2400" b="1" dirty="0"/>
              <a:t>: </a:t>
            </a:r>
            <a:r>
              <a:rPr lang="ru-RU" sz="2400" dirty="0"/>
              <a:t>Создавать условия для умения лепить характерные особенности гриба, пользуясь приёмами раскатывания, оттягивания, учить надавливать указательным пальцем на шарик из пластилина, прикрепляя его к основе; распределять изделия на одинаковом расстоянии друг от друга, формировать интерес к работе с пластилином; знакомить детей с ядовитыми и съедобными грибами.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Материалы: </a:t>
            </a:r>
            <a:r>
              <a:rPr lang="ru-RU" sz="2400" dirty="0" smtClean="0"/>
              <a:t>пластилин белого, красного, зеленого и черного цвета, стек, дощечка </a:t>
            </a:r>
            <a:r>
              <a:rPr lang="ru-RU" sz="2400" dirty="0"/>
              <a:t>для лепки, </a:t>
            </a:r>
            <a:r>
              <a:rPr lang="ru-RU" sz="2400" dirty="0" smtClean="0"/>
              <a:t>мухомор-иллюстрация, демонстрационные </a:t>
            </a:r>
            <a:r>
              <a:rPr lang="ru-RU" sz="2400" dirty="0"/>
              <a:t>картинки съедобных и ядовитых </a:t>
            </a:r>
            <a:r>
              <a:rPr lang="ru-RU" sz="2400" dirty="0" smtClean="0"/>
              <a:t>грибов.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332656"/>
            <a:ext cx="3456384" cy="6048672"/>
          </a:xfrm>
        </p:spPr>
        <p:txBody>
          <a:bodyPr anchor="t">
            <a:normAutofit/>
          </a:bodyPr>
          <a:lstStyle/>
          <a:p>
            <a:pPr algn="l"/>
            <a:r>
              <a:rPr lang="ru-RU" sz="2200" dirty="0" smtClean="0"/>
              <a:t>По </a:t>
            </a:r>
            <a:r>
              <a:rPr lang="ru-RU" sz="2200" dirty="0"/>
              <a:t>тропинке </a:t>
            </a:r>
            <a:r>
              <a:rPr lang="ru-RU" sz="2200" dirty="0" smtClean="0"/>
              <a:t>шли,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Белый гриб </a:t>
            </a:r>
            <a:r>
              <a:rPr lang="ru-RU" sz="2200" dirty="0" smtClean="0"/>
              <a:t>нашли.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Проходили </a:t>
            </a:r>
            <a:r>
              <a:rPr lang="ru-RU" sz="2200" dirty="0"/>
              <a:t>по опушке –</a:t>
            </a:r>
            <a:br>
              <a:rPr lang="ru-RU" sz="2200" dirty="0"/>
            </a:br>
            <a:r>
              <a:rPr lang="ru-RU" sz="2200" dirty="0" smtClean="0"/>
              <a:t>Отыскали </a:t>
            </a:r>
            <a:r>
              <a:rPr lang="ru-RU" sz="2200" dirty="0"/>
              <a:t>три волнушки.</a:t>
            </a:r>
            <a:br>
              <a:rPr lang="ru-RU" sz="2200" dirty="0"/>
            </a:br>
            <a:r>
              <a:rPr lang="ru-RU" sz="2200" dirty="0" smtClean="0"/>
              <a:t>Пошли </a:t>
            </a:r>
            <a:r>
              <a:rPr lang="ru-RU" sz="2200" dirty="0"/>
              <a:t>леском –</a:t>
            </a:r>
            <a:br>
              <a:rPr lang="ru-RU" sz="2200" dirty="0"/>
            </a:br>
            <a:r>
              <a:rPr lang="ru-RU" sz="2200" dirty="0"/>
              <a:t>Моховик под листком.</a:t>
            </a:r>
            <a:br>
              <a:rPr lang="ru-RU" sz="2200" dirty="0"/>
            </a:br>
            <a:r>
              <a:rPr lang="ru-RU" sz="2200" dirty="0"/>
              <a:t>А </a:t>
            </a:r>
            <a:r>
              <a:rPr lang="ru-RU" sz="2200" dirty="0" smtClean="0"/>
              <a:t>шагнули </a:t>
            </a:r>
            <a:r>
              <a:rPr lang="ru-RU" sz="2200" dirty="0"/>
              <a:t>напрямик –</a:t>
            </a:r>
            <a:br>
              <a:rPr lang="ru-RU" sz="2200" dirty="0"/>
            </a:br>
            <a:r>
              <a:rPr lang="ru-RU" sz="2200" dirty="0" smtClean="0"/>
              <a:t>Увидали </a:t>
            </a:r>
            <a:r>
              <a:rPr lang="ru-RU" sz="2200" dirty="0"/>
              <a:t>боровик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 smtClean="0"/>
              <a:t>И наткнулись на поганку,</a:t>
            </a:r>
            <a:br>
              <a:rPr lang="ru-RU" sz="2200" dirty="0" smtClean="0"/>
            </a:br>
            <a:r>
              <a:rPr lang="ru-RU" sz="2200" dirty="0" smtClean="0"/>
              <a:t>Да на красный мухомор.</a:t>
            </a:r>
            <a:br>
              <a:rPr lang="ru-RU" sz="2200" dirty="0" smtClean="0"/>
            </a:br>
            <a:r>
              <a:rPr lang="ru-RU" sz="2200" dirty="0" smtClean="0"/>
              <a:t>Знай, стоит среди полянки,</a:t>
            </a:r>
            <a:br>
              <a:rPr lang="ru-RU" sz="2200" dirty="0" smtClean="0"/>
            </a:br>
            <a:r>
              <a:rPr lang="ru-RU" sz="2200" dirty="0" smtClean="0"/>
              <a:t>А вокруг-одни поганки.</a:t>
            </a:r>
            <a:br>
              <a:rPr lang="ru-RU" sz="2200" dirty="0" smtClean="0"/>
            </a:br>
            <a:r>
              <a:rPr lang="ru-RU" sz="2200" dirty="0" smtClean="0"/>
              <a:t>«К ним не надо прикасаться,</a:t>
            </a:r>
            <a:br>
              <a:rPr lang="ru-RU" sz="2200" dirty="0" smtClean="0"/>
            </a:br>
            <a:r>
              <a:rPr lang="ru-RU" sz="2200" dirty="0" smtClean="0"/>
              <a:t>-Это скверные грибы!</a:t>
            </a:r>
            <a:br>
              <a:rPr lang="ru-RU" sz="2200" dirty="0" smtClean="0"/>
            </a:br>
            <a:r>
              <a:rPr lang="ru-RU" sz="2200" dirty="0" smtClean="0"/>
              <a:t>Ни на завтрак, ни на ужин</a:t>
            </a:r>
            <a:br>
              <a:rPr lang="ru-RU" sz="2200" dirty="0" smtClean="0"/>
            </a:br>
            <a:r>
              <a:rPr lang="ru-RU" sz="2200" dirty="0" smtClean="0"/>
              <a:t>Мухомор совсем не нужен.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77" y="383052"/>
            <a:ext cx="2088232" cy="18941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857" y="404664"/>
            <a:ext cx="2468982" cy="18508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0306" r="3813"/>
          <a:stretch/>
        </p:blipFill>
        <p:spPr>
          <a:xfrm>
            <a:off x="197676" y="2257674"/>
            <a:ext cx="2088232" cy="1753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6688" y="2255563"/>
            <a:ext cx="2466975" cy="20318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2103" y="4287439"/>
            <a:ext cx="2464736" cy="18711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/>
          <a:srcRect l="17242" r="11781" b="1493"/>
          <a:stretch/>
        </p:blipFill>
        <p:spPr>
          <a:xfrm>
            <a:off x="197676" y="4021898"/>
            <a:ext cx="2088232" cy="217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536" y="332656"/>
            <a:ext cx="3888432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200" dirty="0" smtClean="0"/>
              <a:t>Брусок белого пластилина разделить на три одинаковые части.</a:t>
            </a:r>
          </a:p>
          <a:p>
            <a:r>
              <a:rPr lang="ru-RU" sz="2200" dirty="0" smtClean="0"/>
              <a:t>1часть разделить пополам (1-ножка маленького гриба, 2-шарики- горошины на шляпки), </a:t>
            </a:r>
          </a:p>
          <a:p>
            <a:r>
              <a:rPr lang="ru-RU" sz="2200" dirty="0" smtClean="0"/>
              <a:t>2 часть разделить на большую и меньшую части (1-ножка среднего гриба, 2-юбочка). </a:t>
            </a:r>
            <a:endParaRPr lang="ru-RU" sz="2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780146"/>
            <a:ext cx="3024336" cy="21581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4851" r="5900" b="5900"/>
          <a:stretch/>
        </p:blipFill>
        <p:spPr>
          <a:xfrm>
            <a:off x="5580112" y="2448234"/>
            <a:ext cx="3025397" cy="21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15350" r="4326" b="12200"/>
          <a:stretch/>
        </p:blipFill>
        <p:spPr>
          <a:xfrm>
            <a:off x="4139952" y="476672"/>
            <a:ext cx="3009727" cy="2160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76056" y="4608234"/>
            <a:ext cx="36724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Из черного пластилина скатать маленькие шарики глазки и тонкие жгутики-ротики.</a:t>
            </a:r>
          </a:p>
        </p:txBody>
      </p:sp>
    </p:spTree>
    <p:extLst>
      <p:ext uri="{BB962C8B-B14F-4D97-AF65-F5344CB8AC3E}">
        <p14:creationId xmlns:p14="http://schemas.microsoft.com/office/powerpoint/2010/main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796" y="341784"/>
            <a:ext cx="8229600" cy="1503040"/>
          </a:xfrm>
        </p:spPr>
        <p:txBody>
          <a:bodyPr anchor="t">
            <a:noAutofit/>
          </a:bodyPr>
          <a:lstStyle/>
          <a:p>
            <a:pPr algn="l"/>
            <a:r>
              <a:rPr lang="ru-RU" sz="2200" dirty="0" smtClean="0"/>
              <a:t>Брусок красного пластилина разделить на 3 части. </a:t>
            </a:r>
            <a:r>
              <a:rPr lang="ru-RU" sz="2200" dirty="0"/>
              <a:t>Скатать шар.</a:t>
            </a:r>
            <a:br>
              <a:rPr lang="ru-RU" sz="2200" dirty="0"/>
            </a:br>
            <a:r>
              <a:rPr lang="ru-RU" sz="2200" dirty="0"/>
              <a:t>Сверху придавите пластилин пальцами и опустите вниз, формируя высокий конус, но верх у этой фигуры должен быть скругленным.</a:t>
            </a:r>
            <a:br>
              <a:rPr lang="ru-RU" sz="2200" dirty="0"/>
            </a:br>
            <a:r>
              <a:rPr lang="ru-RU" sz="2200" dirty="0" smtClean="0"/>
              <a:t>Украсить белыми шариками, прижимая их к шляпке.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3800" r="5201"/>
          <a:stretch/>
        </p:blipFill>
        <p:spPr>
          <a:xfrm rot="16200000">
            <a:off x="1005469" y="1184851"/>
            <a:ext cx="2160000" cy="3191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b="8000"/>
          <a:stretch/>
        </p:blipFill>
        <p:spPr>
          <a:xfrm>
            <a:off x="1979712" y="3933056"/>
            <a:ext cx="2970391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t="39500" r="22439" b="23751"/>
          <a:stretch/>
        </p:blipFill>
        <p:spPr>
          <a:xfrm>
            <a:off x="4000110" y="1700807"/>
            <a:ext cx="4690286" cy="216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3" t="36350" r="30313" b="27950"/>
          <a:stretch/>
        </p:blipFill>
        <p:spPr>
          <a:xfrm>
            <a:off x="5580112" y="3914667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1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08912" cy="1152128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/>
              <a:t>Скрепить ножку и шляпку. Готовые мухоморы прилепить на полянку, которую можно украсить травкой, цветочками или веселой улиткой.</a:t>
            </a:r>
            <a:endParaRPr lang="ru-RU" sz="2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" r="388" b="26901"/>
          <a:stretch/>
        </p:blipFill>
        <p:spPr>
          <a:xfrm>
            <a:off x="422470" y="1412776"/>
            <a:ext cx="4139769" cy="216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9051" r="15350" b="23751"/>
          <a:stretch/>
        </p:blipFill>
        <p:spPr>
          <a:xfrm>
            <a:off x="1619672" y="3717032"/>
            <a:ext cx="3273750" cy="216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5901" r="8263" b="5901"/>
          <a:stretch/>
        </p:blipFill>
        <p:spPr>
          <a:xfrm>
            <a:off x="5004048" y="1700808"/>
            <a:ext cx="3786680" cy="349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5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115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SkazkaForSerge</vt:lpstr>
      <vt:lpstr>Times New Roman</vt:lpstr>
      <vt:lpstr>Arial</vt:lpstr>
      <vt:lpstr>Тема Office</vt:lpstr>
      <vt:lpstr>Художественно-эстетическое развитие  «Грибная семейка» (лепка)</vt:lpstr>
      <vt:lpstr>     Тема: «Грибная семейка»  Цель: Создавать условия для умения лепить характерные особенности гриба, пользуясь приёмами раскатывания, оттягивания, учить надавливать указательным пальцем на шарик из пластилина, прикрепляя его к основе; распределять изделия на одинаковом расстоянии друг от друга, формировать интерес к работе с пластилином; знакомить детей с ядовитыми и съедобными грибами.  Материалы: пластилин белого, красного, зеленого и черного цвета, стек, дощечка для лепки, мухомор-иллюстрация, демонстрационные картинки съедобных и ядовитых грибов. </vt:lpstr>
      <vt:lpstr>По тропинке шли, Белый гриб нашли. Проходили по опушке – Отыскали три волнушки. Пошли леском – Моховик под листком. А шагнули напрямик – Увидали боровик. И наткнулись на поганку, Да на красный мухомор. Знай, стоит среди полянки, А вокруг-одни поганки. «К ним не надо прикасаться, -Это скверные грибы! Ни на завтрак, ни на ужин Мухомор совсем не нужен.</vt:lpstr>
      <vt:lpstr>Презентация PowerPoint</vt:lpstr>
      <vt:lpstr>Брусок красного пластилина разделить на 3 части. Скатать шар. Сверху придавите пластилин пальцами и опустите вниз, формируя высокий конус, но верх у этой фигуры должен быть скругленным. Украсить белыми шариками, прижимая их к шляпке. </vt:lpstr>
      <vt:lpstr>Скрепить ножку и шляпку. Готовые мухоморы прилепить на полянку, которую можно украсить травкой, цветочками или веселой улиткой.</vt:lpstr>
    </vt:vector>
  </TitlesOfParts>
  <Company>МАОУ лицей №21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Пользователь Windows</cp:lastModifiedBy>
  <cp:revision>58</cp:revision>
  <dcterms:created xsi:type="dcterms:W3CDTF">2015-04-19T15:51:03Z</dcterms:created>
  <dcterms:modified xsi:type="dcterms:W3CDTF">2020-07-01T20:16:13Z</dcterms:modified>
</cp:coreProperties>
</file>