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3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5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2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2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0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1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2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0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3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9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7" y="-5502"/>
            <a:ext cx="91413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Пришвин Михаил Михайлович</a:t>
            </a:r>
            <a:br>
              <a:rPr lang="ru-RU" dirty="0" smtClean="0"/>
            </a:br>
            <a:r>
              <a:rPr lang="ru-RU" dirty="0" smtClean="0"/>
              <a:t>«Золотой луг»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4994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воспитатель 2 младшей группы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Фетисова Жанна Юрьевна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2068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№3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27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1.Какая забава была у мальчиков?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Какие интересные цветы они срывали для забавы?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3.Что за золотой луг был у мальчиков перед окном?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можно по другому назвать золотой луг?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5.Что увидел мальчик ,когда встал идти на рыбалку?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6.Каким луг был и каким стал?</a:t>
            </a:r>
          </a:p>
          <a:p>
            <a:pPr marL="0" indent="0">
              <a:buNone/>
            </a:pPr>
            <a:r>
              <a:rPr lang="ru-RU" dirty="0" smtClean="0"/>
              <a:t>7. Что ребята фыркали в лицо?</a:t>
            </a:r>
          </a:p>
          <a:p>
            <a:pPr marL="0" indent="0">
              <a:buNone/>
            </a:pPr>
            <a:r>
              <a:rPr lang="ru-RU" dirty="0" smtClean="0"/>
              <a:t>8.Какой самый интересный цветок был  у мальчиков?</a:t>
            </a:r>
          </a:p>
          <a:p>
            <a:pPr marL="0" indent="0">
              <a:buNone/>
            </a:pPr>
            <a:r>
              <a:rPr lang="ru-RU" dirty="0" smtClean="0"/>
              <a:t>9.Что мальчик увидел утром?</a:t>
            </a:r>
          </a:p>
          <a:p>
            <a:pPr marL="0" indent="0">
              <a:buNone/>
            </a:pPr>
            <a:r>
              <a:rPr lang="ru-RU" dirty="0" smtClean="0"/>
              <a:t>10. Почему мальчик назвал так </a:t>
            </a:r>
            <a:r>
              <a:rPr lang="ru-RU" smtClean="0"/>
              <a:t>это произведение?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626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7"/>
            <a:ext cx="9144000" cy="68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8229600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4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" y="0"/>
            <a:ext cx="91413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Пришвин Михаил Михайлович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268760"/>
            <a:ext cx="4546848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Пришвин Михаил Михайлович родился в 1873 году в купеческой семье в деревне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Хрущево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Елецкого уезда Орловской губернии. Пришвин Михаил Михайлович-русский писатель. Написал много рассказов и повестей о природе.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3"/>
            <a:ext cx="3672408" cy="44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7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58" y="0"/>
            <a:ext cx="91869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15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6"/>
            <a:ext cx="9144000" cy="68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Пришвин «Золотой луг»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00200"/>
            <a:ext cx="3600400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26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6"/>
            <a:ext cx="9144000" cy="68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404664"/>
            <a:ext cx="4402832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У  </a:t>
            </a:r>
            <a:r>
              <a:rPr lang="ru-RU" dirty="0"/>
              <a:t>нас с братом, когда созревают одуванчики, была с ними постоянная забава. Бывало, идем куда-нибудь на свой промысел — он впереди, я в пяту. “Сережа!” — позову я его деловито. Он оглянется, а я фукну ему одуванчиком прямо в лицо.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9669"/>
            <a:ext cx="403244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67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06" y="0"/>
            <a:ext cx="9144000" cy="68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332656"/>
            <a:ext cx="4114800" cy="6264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За это он начинает меня подкарауливать и тоже, как зазеваешься, фукнет. И так мы эти неинтересные цветы срывали только для забавы. Но раз мне удалось сделать открытие. </a:t>
            </a:r>
            <a:r>
              <a:rPr lang="ru-RU" dirty="0" smtClean="0"/>
              <a:t>Мы </a:t>
            </a:r>
            <a:r>
              <a:rPr lang="ru-RU" dirty="0"/>
              <a:t>жили в деревне, перед окном у нас был луг, весь золотой от множества цветущих одуванчиков.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220166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61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1" y="0"/>
            <a:ext cx="9144000" cy="68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068960"/>
            <a:ext cx="8496944" cy="35283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Это было очень красиво. Все говорили: “Очень красиво! Луг — золотой”. Однажды я рано встал удить рыбу и заметил, что луг был не золотой, а зеленый. Когда же я возвращался около полудня домой, луг был опять весь золотой. </a:t>
            </a:r>
          </a:p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5720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5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6"/>
            <a:ext cx="9144000" cy="68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548680"/>
            <a:ext cx="3960440" cy="5904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Я стал наблюдать. К вечеру луг опять позеленел. Тогда я пошел, отыскал, одуванчик, и оказалось, что он сжал свои лепестки, как все равно если бы у вас пальцы со стороны ладони были желтые и, сжав в кулак, мы закрыли бы </a:t>
            </a:r>
            <a:r>
              <a:rPr lang="ru-RU" dirty="0" smtClean="0"/>
              <a:t>желтое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7" y="1556792"/>
            <a:ext cx="4464496" cy="29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50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6"/>
            <a:ext cx="9144000" cy="68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Утром</a:t>
            </a:r>
            <a:r>
              <a:rPr lang="ru-RU" dirty="0"/>
              <a:t>, когда солнце взошло, я видел, как одуванчики раскрывают свои ладони, и от этого луг становился опять золотым. С тех пор одуванчик стал для нас одним из самых интересных цветов, потому что спать одуванчики ложились вместе с нами, детьми, и вместе с нами вставали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0405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934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401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Пришвин Михаил Михайлович «Золотой луг»</vt:lpstr>
      <vt:lpstr> Пришвин Михаил Михайлович </vt:lpstr>
      <vt:lpstr>Презентация PowerPoint</vt:lpstr>
      <vt:lpstr>Михаил Пришвин «Золотой луг»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Пришвин Михаил Михайлович «Золотой луг»</dc:title>
  <dc:creator>Жанна</dc:creator>
  <cp:lastModifiedBy>Жанна</cp:lastModifiedBy>
  <cp:revision>9</cp:revision>
  <dcterms:created xsi:type="dcterms:W3CDTF">2018-02-20T17:58:02Z</dcterms:created>
  <dcterms:modified xsi:type="dcterms:W3CDTF">2020-06-18T09:25:37Z</dcterms:modified>
</cp:coreProperties>
</file>