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79" d="100"/>
          <a:sy n="79" d="100"/>
        </p:scale>
        <p:origin x="66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6355">
            <a:off x="8785595" y="3353611"/>
            <a:ext cx="189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9410">
            <a:off x="8596744" y="824878"/>
            <a:ext cx="336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3851">
            <a:off x="624790" y="3674306"/>
            <a:ext cx="336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3366" y="1133721"/>
            <a:ext cx="6356374" cy="3800588"/>
          </a:xfrm>
        </p:spPr>
        <p:txBody>
          <a:bodyPr anchor="t"/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для родителей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на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детской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площадке»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+памятка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</a:t>
            </a:r>
            <a:b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поведения на </a:t>
            </a:r>
            <a:b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детской </a:t>
            </a:r>
            <a:b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площадке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4309" y="5979196"/>
            <a:ext cx="7151299" cy="742279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воспитатель старшей группы: </a:t>
            </a:r>
          </a:p>
          <a:p>
            <a:pPr algn="r"/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Игнатова Алла Михайловна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4460" y="164227"/>
            <a:ext cx="768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казенное дошкольное образовательное учреждение  «Детский сад №3 п. Теплое»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503">
            <a:off x="364460" y="796747"/>
            <a:ext cx="336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311" y="382385"/>
            <a:ext cx="10924161" cy="615460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площадка-факторы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улицы могут похвастаться новенькими надежными детскими площадками. В основном большую часть составляют старые разбитые площадки. Игры на таких площадках ребенку никакого удовольствия не принесут, а родителей заставят беспокоиться за безопасность детей.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Но даже если ваша детская площадка построена совсем недавно и не имеет никаких дефектов, обольщаться не надо, ведь для маленького ребенка и на такой площадке существует вероятность нарушения его безопасности.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Предлагаю вам обратить внимание на самые распространенные места повышенной опасности для детей.</a:t>
            </a:r>
          </a:p>
        </p:txBody>
      </p:sp>
    </p:spTree>
    <p:extLst>
      <p:ext uri="{BB962C8B-B14F-4D97-AF65-F5344CB8AC3E}">
        <p14:creationId xmlns:p14="http://schemas.microsoft.com/office/powerpoint/2010/main" val="29492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221490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Песочница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как кажется самая безобидная, такой не является. Вполне вероятным может быть попадание в руки ребенка вместе с песком битого стекла или других опасных материалов.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7873" r="764" b="20851"/>
          <a:stretch/>
        </p:blipFill>
        <p:spPr>
          <a:xfrm>
            <a:off x="3420222" y="2424272"/>
            <a:ext cx="5299979" cy="4363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2" y="2424447"/>
            <a:ext cx="3272400" cy="436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1524" t="-1" b="223"/>
          <a:stretch/>
        </p:blipFill>
        <p:spPr>
          <a:xfrm>
            <a:off x="8720201" y="2424272"/>
            <a:ext cx="3401897" cy="435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945" y="77822"/>
            <a:ext cx="10972800" cy="402725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Качели</a:t>
            </a:r>
            <a:r>
              <a:rPr lang="ru-RU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опасными являются качели, ведь практически каждый ребенок хоть раз был задет ужасно тяжелыми металлическими качелями. Часто это случается, когда маленький ребенок просто раскачивает пустые качели. Ему еще тяжело предусмотреть с какой силой и куда они будут лететь, в этом случае и происходит удар часто в область головы. Также может быть нанесена ребенку травма, если он просто бежал рядом с качелями, а другой ребенок не успел остановить качели.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-1" r="2029" b="710"/>
          <a:stretch/>
        </p:blipFill>
        <p:spPr>
          <a:xfrm>
            <a:off x="2763461" y="3505943"/>
            <a:ext cx="3968886" cy="3252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1" y="3482657"/>
            <a:ext cx="2457000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-142" b="19433"/>
          <a:stretch/>
        </p:blipFill>
        <p:spPr>
          <a:xfrm>
            <a:off x="6732348" y="3494300"/>
            <a:ext cx="534940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314" y="77820"/>
            <a:ext cx="5204299" cy="6653719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Карусели.</a:t>
            </a:r>
            <a:br>
              <a:rPr lang="ru-RU" sz="3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Ту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опасность представляют круговые карусели. Здесь возможность получения травмы существует даже при спуске с карусели. Обычно они не останавливаются, поэтому ребенок может получить удар сзади. Также ребенок может получить удар, если он сам раскручивал карусель и резко остановился. Еще довольно часто бывают травмы ног, когда дети пытаются затормозить движение.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08" y="77820"/>
            <a:ext cx="4968000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8230" y="116732"/>
            <a:ext cx="6079786" cy="674126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Горка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Несмотря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материал, из которого изготовлена детская горка, всегда существует вероятность получения травмы от нее. Летом необходимо внимательно относиться к металлическим и пластмассовым горкам, которые сильно нагреваются под прямыми солнечными лучами. Детская кожа очень нежная и существует возможность получить ожог. Если горка деревянная, то есть опасность получения занозы ребенком. Кроме того, важно чтобы у горки был более пологий скат, так как при падении с этой горки у ребенка уменьшится возможность получения травмы головой.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45" y="0"/>
            <a:ext cx="3028021" cy="4037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4067" r="2191" b="7648"/>
          <a:stretch/>
        </p:blipFill>
        <p:spPr>
          <a:xfrm>
            <a:off x="19013" y="3754876"/>
            <a:ext cx="5759217" cy="30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217" y="87548"/>
            <a:ext cx="10972800" cy="677045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Памятка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поведения на детской площадке»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рядом, то в любых происходящих действиях вашего ребенка виноваты вы сами в первую очередь.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глаз да глаз, это золотое правило.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избегать на детской площадке?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-Нельзя критиковать или оскорблять чужих детей.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-Нельзя приходить на детскую площадку, когда ваш малыш спит и при этом просить окружающих быть по тише.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-Нельзя угощать других детей, не посоветовавшись с их родителями.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 в коем случае не выбрасывать мусор на детской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-НЕЛЬЗЯ распивать спиртные напитки.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-Нельзя курить.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-Нельзя выражаться нецензурными словами.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Взаимность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дружелюбность вот что должно царить на детских площадках. Не бойтесь попросить помощи или оказать ее. Помните, так как вы поступаете, так поступят по отношению к вам.</a:t>
            </a:r>
          </a:p>
        </p:txBody>
      </p:sp>
    </p:spTree>
    <p:extLst>
      <p:ext uri="{BB962C8B-B14F-4D97-AF65-F5344CB8AC3E}">
        <p14:creationId xmlns:p14="http://schemas.microsoft.com/office/powerpoint/2010/main" val="33281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163</TotalTime>
  <Words>41</Words>
  <Application>Microsoft Office PowerPoint</Application>
  <PresentationFormat>Широкоэкранный</PresentationFormat>
  <Paragraphs>10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Corbel</vt:lpstr>
      <vt:lpstr>Gill Sans MT</vt:lpstr>
      <vt:lpstr>Impact</vt:lpstr>
      <vt:lpstr>Times New Roman</vt:lpstr>
      <vt:lpstr>Badge</vt:lpstr>
      <vt:lpstr>       Консультация         для родителей     «Безопасность                 на          детской         площадке»         +памятка      «Правила           поведения на              детской                 площадке» </vt:lpstr>
      <vt:lpstr>     Детская площадка-факторы опасности.       Не все улицы могут похвастаться новенькими надежными детскими площадками. В основном большую часть составляют старые разбитые площадки. Игры на таких площадках ребенку никакого удовольствия не принесут, а родителей заставят беспокоиться за безопасность детей.      Но даже если ваша детская площадка построена совсем недавно и не имеет никаких дефектов, обольщаться не надо, ведь для маленького ребенка и на такой площадке существует вероятность нарушения его безопасности.      Предлагаю вам обратить внимание на самые распространенные места повышенной опасности для детей.</vt:lpstr>
      <vt:lpstr>                         Песочница.      Песочница, которая как кажется самая безобидная, такой не является. Вполне вероятным может быть попадание в руки ребенка вместе с песком битого стекла или других опасных материалов. </vt:lpstr>
      <vt:lpstr>                                  Качели.      Более опасными являются качели, ведь практически каждый ребенок хоть раз был задет ужасно тяжелыми металлическими качелями. Часто это случается, когда маленький ребенок просто раскачивает пустые качели. Ему еще тяжело предусмотреть с какой силой и куда они будут лететь, в этом случае и происходит удар часто в область головы. Также может быть нанесена ребенку травма, если он просто бежал рядом с качелями, а другой ребенок не успел остановить качели.  </vt:lpstr>
      <vt:lpstr>                                                   Карусели.       Ту же опасность представляют круговые карусели. Здесь возможность получения травмы существует даже при спуске с карусели. Обычно они не останавливаются, поэтому ребенок может получить удар сзади. Также ребенок может получить удар, если он сам раскручивал карусель и резко остановился. Еще довольно часто бывают травмы ног, когда дети пытаются затормозить движение.  </vt:lpstr>
      <vt:lpstr>                Горка.      Несмотря на материал, из которого изготовлена детская горка, всегда существует вероятность получения травмы от нее. Летом необходимо внимательно относиться к металлическим и пластмассовым горкам, которые сильно нагреваются под прямыми солнечными лучами. Детская кожа очень нежная и существует возможность получить ожог. Если горка деревянная, то есть опасность получения занозы ребенком. Кроме того, важно чтобы у горки был более пологий скат, так как при падении с этой горки у ребенка уменьшится возможность получения травмы головой.  </vt:lpstr>
      <vt:lpstr>                                  Памятка «Правила поведения на детской площадке»     Если вы рядом, то в любых происходящих действиях вашего ребенка виноваты вы сами в первую очередь.       За ребенком глаз да глаз, это золотое правило.      Чего нужно избегать на детской площадке? -Нельзя критиковать или оскорблять чужих детей. -Нельзя приходить на детскую площадку, когда ваш малыш спит и при этом просить окружающих быть по тише. -Нельзя угощать других детей, не посоветовавшись с их родителями. -Ни в коем случае не выбрасывать мусор на детской площадке. -НЕЛЬЗЯ распивать спиртные напитки. -Нельзя курить. -Нельзя выражаться нецензурными словами.      Взаимность и дружелюбность вот что должно царить на детских площадках. Не бойтесь попросить помощи или оказать ее. Помните, так как вы поступаете, так поступят по отношению к вам.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 для родителей  «Безопасность  на детской  площадке»</dc:title>
  <dc:creator>Пользователь Windows</dc:creator>
  <cp:lastModifiedBy>Пользователь Windows</cp:lastModifiedBy>
  <cp:revision>12</cp:revision>
  <dcterms:created xsi:type="dcterms:W3CDTF">2020-07-02T06:33:51Z</dcterms:created>
  <dcterms:modified xsi:type="dcterms:W3CDTF">2020-07-02T09:17:41Z</dcterms:modified>
</cp:coreProperties>
</file>