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06.07.2020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06.07.2020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06.07.2020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06.07.2020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06.07.2020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844825"/>
            <a:ext cx="7916416" cy="2376264"/>
          </a:xfrm>
        </p:spPr>
        <p:txBody>
          <a:bodyPr/>
          <a:lstStyle/>
          <a:p>
            <a:pPr algn="ctr"/>
            <a:r>
              <a:rPr lang="ru-RU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Как научить ребенка слышать звуки?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23928" y="5373216"/>
            <a:ext cx="4536504" cy="1296144"/>
          </a:xfrm>
        </p:spPr>
        <p:txBody>
          <a:bodyPr>
            <a:normAutofit/>
          </a:bodyPr>
          <a:lstStyle/>
          <a:p>
            <a:pPr algn="r"/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Подготовил учитель-логопед</a:t>
            </a:r>
            <a:endParaRPr lang="ru-RU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Фетисова Жанна Юрьевна</a:t>
            </a:r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404664"/>
            <a:ext cx="84296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Муниципальное казенное дошкольное образовательное учреждение </a:t>
            </a:r>
          </a:p>
          <a:p>
            <a:pPr algn="ctr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«Детский сад №3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п.Теплое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236388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2636912"/>
            <a:ext cx="800353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внимание!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92111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692696"/>
            <a:ext cx="8205108" cy="597666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Умение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сосредоточиться на звуке — очень важная особенность человека. Без нее нельзя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научиться слушать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и понимать речь. Также важно различать, анализировать и дифференцировать на слух фонемы (звуки, из которых состоит наша речь). Это умение называется фонематическим слухом.</a:t>
            </a:r>
          </a:p>
          <a:p>
            <a:pPr marL="0" indent="0" algn="just">
              <a:buNone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Итак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, фонематический слух является необходимой основой для понимания смысла сказанного. При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несформированности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речевого </a:t>
            </a:r>
            <a:r>
              <a:rPr lang="ru-RU" sz="2400" dirty="0" err="1">
                <a:latin typeface="Arial" panose="020B0604020202020204" pitchFamily="34" charset="0"/>
                <a:cs typeface="Arial" panose="020B0604020202020204" pitchFamily="34" charset="0"/>
              </a:rPr>
              <a:t>звукоразличения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ребёнок воспринимает (запоминает, повторяет, пишет) не то, что ему сказали, а то, что он услышал.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814817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620688"/>
            <a:ext cx="8280920" cy="604867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Развитие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фонематического слуха у детей необходимо для успешного обучения их чтению и письму. Дети часто путают близкие по звучанию фонемы, что в некоторых случаях тормозит развитие связной речи. В дальнейшем развитие фонематического слуха необходимо для успешного обучения родного и иностранным языкам.</a:t>
            </a:r>
          </a:p>
          <a:p>
            <a:pPr marL="0" indent="0" algn="just">
              <a:buNone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Маленький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ребенок не умеет управлять своим слухом, не может сравнивать звуки, но его можно этому научить. Особенно необходимо развивать фонематический слух детям с речевыми проблемами. Порой малыш просто не замечает, что он неправильно произносит звуки.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22373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88640"/>
            <a:ext cx="8136904" cy="648072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	Игры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для развития фонематического слуха рекомендуется для детей после трех лет. Начинайте с простого, постепенно переходя к более сложному. Не перегружайте ребенка и вовремя завершайте игру. И тогда помимо развития фонематического слуха вы поможете малышу и в развитии внимания, памяти, воображения, инициативности и исполнительности.</a:t>
            </a:r>
          </a:p>
          <a:p>
            <a:pPr marL="0" indent="0" algn="just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	Цель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предлагаемых игровых упражнений — научить его слушать и слышать. Прежде чем приступить к занятиям, выясните, как ребенок воспринимает и различает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звуки.Предложите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ему повторить слоги: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са-ша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ша-са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ач-ащ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са-ца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ра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-ла,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ша-жа,сходные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слова: Маша — Даша — каша; тень — день; день — пень; бек — лак — мак — так — рак; жук — лук — сук —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тук.Предложите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выбрать нужную картинку: жук — сук; бом — сом; мишка — миска. Затруднения при выполнении заданий указывают на снижение у малыша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фонематического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слуха.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1437998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7825680" cy="6140152"/>
          </a:xfrm>
        </p:spPr>
        <p:txBody>
          <a:bodyPr/>
          <a:lstStyle/>
          <a:p>
            <a:pPr marL="114300" indent="0" algn="ctr">
              <a:buNone/>
            </a:pP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Игры для развития фонематических процессов.</a:t>
            </a:r>
          </a:p>
          <a:p>
            <a:pPr marL="114300" indent="0" algn="ctr">
              <a:buNone/>
            </a:pP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«Услышишь — хлопни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».</a:t>
            </a:r>
          </a:p>
          <a:p>
            <a:pPr marL="114300" indent="0" algn="just">
              <a:buNone/>
            </a:pPr>
            <a:r>
              <a:rPr lang="ru-RU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Цель: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развивать слуховое внимание, фонематическое восприятие. Ход игры. Взрослый произносит ряд звуков (слогов, слов, ребенок с закрытыми глазами, услышав определенный звук, хлопает в ладоши. «Какой звук есть во всех словах?»</a:t>
            </a:r>
          </a:p>
          <a:p>
            <a:pPr marL="114300" indent="0" algn="just">
              <a:buNone/>
            </a:pP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" indent="0" algn="just">
              <a:buNone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Взрослый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произносит три—четыре слова, в каждом из которых есть один и тот же звук (например: шуба, кошка, мышь, и спрашивает у ребенка, какой звук есть во всех этих словах.</a:t>
            </a:r>
          </a:p>
          <a:p>
            <a:pPr marL="11430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179003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8136904" cy="6264696"/>
          </a:xfrm>
        </p:spPr>
        <p:txBody>
          <a:bodyPr>
            <a:normAutofit lnSpcReduction="10000"/>
          </a:bodyPr>
          <a:lstStyle/>
          <a:p>
            <a:pPr marL="114300" indent="0" algn="ctr">
              <a:buNone/>
            </a:pP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«Кто больше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?»</a:t>
            </a:r>
          </a:p>
          <a:p>
            <a:pPr marL="114300" indent="0">
              <a:buNone/>
            </a:pPr>
            <a:r>
              <a:rPr lang="ru-RU" u="sng" dirty="0" smtClean="0">
                <a:latin typeface="Arial" panose="020B0604020202020204" pitchFamily="34" charset="0"/>
                <a:cs typeface="Arial" panose="020B0604020202020204" pitchFamily="34" charset="0"/>
              </a:rPr>
              <a:t>Цель: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развивать фонематические представления, слуховое внимание. Ход игры-соревнования. Дети подбирают слова, начинающиеся на заданный звук. (Повторы недопустимы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</a:p>
          <a:p>
            <a:pPr marL="114300" indent="0">
              <a:buNone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" indent="0" algn="ctr">
              <a:buNone/>
            </a:pPr>
            <a:r>
              <a:rPr lang="ru-RU" sz="2600" b="1" dirty="0">
                <a:latin typeface="Arial" panose="020B0604020202020204" pitchFamily="34" charset="0"/>
                <a:cs typeface="Arial" panose="020B0604020202020204" pitchFamily="34" charset="0"/>
              </a:rPr>
              <a:t>«Внимательный слушатель» или «Какой звук начинает слово?»</a:t>
            </a:r>
          </a:p>
          <a:p>
            <a:pPr marL="114300" indent="0" algn="just">
              <a:buNone/>
            </a:pPr>
            <a:r>
              <a:rPr lang="ru-RU" u="sng" dirty="0" smtClean="0">
                <a:latin typeface="Arial" panose="020B0604020202020204" pitchFamily="34" charset="0"/>
                <a:cs typeface="Arial" panose="020B0604020202020204" pitchFamily="34" charset="0"/>
              </a:rPr>
              <a:t>Цель: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развивать фонематические представления, внимание.</a:t>
            </a:r>
          </a:p>
          <a:p>
            <a:pPr marL="114300" indent="0" algn="just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Ход игры. Вы бросаете малышу мяч и произносите слово, которое начинается на любой гласный звук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 Например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: аист, осы, утка, эхо, иней, лучше — с ударением на первый гласный, тогда ребенку будет легче его определить. Услышав слово и поймав мяч, малыш некоторое время будет думать, какой же звук первый? Пусть он сам несколько раз повторит слово и, подражая вам, выделит начальный гласный. Затем четко его произнесет и вернет мяч вам.</a:t>
            </a:r>
          </a:p>
          <a:p>
            <a:pPr marL="114300" indent="0">
              <a:buNone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901970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8640"/>
            <a:ext cx="8208912" cy="6669360"/>
          </a:xfrm>
        </p:spPr>
        <p:txBody>
          <a:bodyPr>
            <a:normAutofit fontScale="92500"/>
          </a:bodyPr>
          <a:lstStyle/>
          <a:p>
            <a:pPr marL="114300" indent="0" algn="ctr">
              <a:buNone/>
            </a:pPr>
            <a:r>
              <a:rPr lang="ru-RU" sz="2600" b="1" dirty="0">
                <a:latin typeface="Arial" panose="020B0604020202020204" pitchFamily="34" charset="0"/>
                <a:cs typeface="Arial" panose="020B0604020202020204" pitchFamily="34" charset="0"/>
              </a:rPr>
              <a:t>«Что за звук спрятался в середине слова?»</a:t>
            </a:r>
          </a:p>
          <a:p>
            <a:pPr marL="11430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Цели: развивать фонематические представления, внимание.</a:t>
            </a:r>
          </a:p>
          <a:p>
            <a:pPr marL="11430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Ход игры. Игра, похожа на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предыдущую,но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гласный стоит уже в середине слова: зал, жук, дом, сэр, сыр, мир и т. д. Внимание! Берите слова только с одним слогом. Не включайте в игру такие слова, как лес, лед, люк. В них слышен один гласный звук, но буква пишется совсем другая. Малышу разница в понятиях «звук» и «буква» еще неизвестна.</a:t>
            </a:r>
          </a:p>
          <a:p>
            <a:pPr marL="114300" indent="0" algn="ctr">
              <a:buNone/>
            </a:pPr>
            <a:r>
              <a:rPr lang="ru-RU" sz="2600" b="1" dirty="0">
                <a:latin typeface="Arial" panose="020B0604020202020204" pitchFamily="34" charset="0"/>
                <a:cs typeface="Arial" panose="020B0604020202020204" pitchFamily="34" charset="0"/>
              </a:rPr>
              <a:t>«Что за звук в конце слова?»</a:t>
            </a:r>
          </a:p>
          <a:p>
            <a:pPr marL="11430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Цели: развивать фонематические представления, внимание.</a:t>
            </a:r>
          </a:p>
          <a:p>
            <a:pPr marL="11430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Ход игры. Правила те же, только гласный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звукнадо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искать в конце слов: ведро, нога, столы, бери, каратэ и т. д. Ударение опять падает на искомый звук.</a:t>
            </a:r>
          </a:p>
          <a:p>
            <a:pPr marL="11430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Подобным же образом можно выделять и согласные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звуки.Условия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подбора слов те же: звук должен звучать ясно, не оглушаться и не пропадать, когда его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произносят.Слова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могут быть такими: мак, стул, малыш, крот, танк, волк, дом, гол и т. д.</a:t>
            </a:r>
          </a:p>
          <a:p>
            <a:pPr marL="11430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285516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332656"/>
            <a:ext cx="7753672" cy="6068144"/>
          </a:xfrm>
        </p:spPr>
        <p:txBody>
          <a:bodyPr/>
          <a:lstStyle/>
          <a:p>
            <a:pPr marL="114300" indent="0" algn="ctr">
              <a:buNone/>
            </a:pP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«Нужное слово».</a:t>
            </a:r>
          </a:p>
          <a:p>
            <a:pPr marL="11430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Цели: развивать фонематическое восприятие, фонематические представления, фонематический анализ.</a:t>
            </a:r>
          </a:p>
          <a:p>
            <a:pPr marL="11430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Ход игры. По заданию взрослого дети произносят слова с определенным звуком в начале, середине, конце слова.</a:t>
            </a:r>
          </a:p>
          <a:p>
            <a:pPr marL="114300" indent="0" algn="ctr">
              <a:buNone/>
            </a:pP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«Зоркий глаз»</a:t>
            </a:r>
          </a:p>
          <a:p>
            <a:pPr marL="11430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Цели: развивать фонематические представления, фонематический анализ, внимание.</a:t>
            </a:r>
          </a:p>
          <a:p>
            <a:pPr marL="11430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Ход игры. Детям предлагается найти в окружающей обстановке предметы, в названии которых есть заданный звук, определить его место в слове.</a:t>
            </a:r>
          </a:p>
          <a:p>
            <a:pPr marL="11430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3311119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04664"/>
            <a:ext cx="8280920" cy="6120680"/>
          </a:xfrm>
        </p:spPr>
        <p:txBody>
          <a:bodyPr/>
          <a:lstStyle/>
          <a:p>
            <a:pPr marL="114300" indent="0" algn="ctr">
              <a:buNone/>
            </a:pP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Запоминайка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».</a:t>
            </a:r>
          </a:p>
          <a:p>
            <a:pPr marL="11430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Цели: развивать слуховое внимание, память.</a:t>
            </a:r>
          </a:p>
          <a:p>
            <a:pPr marL="11430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Ход игры. Взрослый проговаривает ряды слов, а дети запоминают и повторяют. Первое задание состоит из двух слов, далее их количество постепенно увеличивается (три, четыре, пять и т. д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., например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11430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сад—сани</a:t>
            </a:r>
          </a:p>
          <a:p>
            <a:pPr marL="11430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сок—шок</a:t>
            </a:r>
          </a:p>
          <a:p>
            <a:pPr marL="11430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сумка—суп—сапоги</a:t>
            </a:r>
          </a:p>
          <a:p>
            <a:pPr marL="11430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шапка—сын—шуба</a:t>
            </a:r>
          </a:p>
          <a:p>
            <a:pPr marL="11430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При подборе соответствующего речевого материала в ходе игры можно проводить работу по автоматизации и дифференциации звуков, развитию фонематического восприятия, фонематических представлений.</a:t>
            </a:r>
          </a:p>
          <a:p>
            <a:pPr marL="11430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2371172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5</TotalTime>
  <Words>606</Words>
  <Application>Microsoft Office PowerPoint</Application>
  <PresentationFormat>Экран (4:3)</PresentationFormat>
  <Paragraphs>44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Соседство</vt:lpstr>
      <vt:lpstr>Как научить ребенка слышать звуки?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научить ребенка слышать звуки?</dc:title>
  <dc:creator>Жанна</dc:creator>
  <cp:lastModifiedBy>Буева</cp:lastModifiedBy>
  <cp:revision>3</cp:revision>
  <dcterms:created xsi:type="dcterms:W3CDTF">2020-06-18T10:00:32Z</dcterms:created>
  <dcterms:modified xsi:type="dcterms:W3CDTF">2020-07-06T07:53:53Z</dcterms:modified>
</cp:coreProperties>
</file>