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Лепка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«Божья коровка на цветке»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5000636"/>
            <a:ext cx="5994260" cy="146055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воспитатель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младшей группы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8864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 №3 п.Теплое»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70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готова!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63" t="12074" r="21381"/>
          <a:stretch/>
        </p:blipFill>
        <p:spPr bwMode="auto">
          <a:xfrm>
            <a:off x="1547664" y="2060848"/>
            <a:ext cx="64839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3713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268760"/>
            <a:ext cx="627504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Посмотри скорее, Вовка!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– божия коровка!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Красненький кружочек,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 чёрных точек.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Крылья раскрывает,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небо улетает.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29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Необходимый материал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858"/>
          <a:stretch/>
        </p:blipFill>
        <p:spPr bwMode="auto">
          <a:xfrm rot="16200000">
            <a:off x="3520799" y="735785"/>
            <a:ext cx="3559538" cy="63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541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668344" cy="207910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Берем красный пластилин и скатываем туловище овальной формы, от черного пластилин при помощи стека отрезаем чуть меньше половина и сказываем шар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797"/>
          <a:stretch/>
        </p:blipFill>
        <p:spPr bwMode="auto">
          <a:xfrm rot="5400000">
            <a:off x="3289842" y="1470798"/>
            <a:ext cx="3415521" cy="632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144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65" r="31987"/>
          <a:stretch/>
        </p:blipFill>
        <p:spPr bwMode="auto">
          <a:xfrm>
            <a:off x="2195736" y="1556792"/>
            <a:ext cx="597553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77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412" y="476672"/>
            <a:ext cx="6983823" cy="171906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Делим туловище на 2 части с помощью стека и из черного пластилина скатываем маленькие шарики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47" r="6566"/>
          <a:stretch/>
        </p:blipFill>
        <p:spPr bwMode="auto">
          <a:xfrm>
            <a:off x="179512" y="2708920"/>
            <a:ext cx="4558147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55" t="29415" r="46932" b="17333"/>
          <a:stretch/>
        </p:blipFill>
        <p:spPr bwMode="auto">
          <a:xfrm>
            <a:off x="5092886" y="2924944"/>
            <a:ext cx="3671455" cy="29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037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940" y="3253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Прилепляем шарики на туловище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73" t="32163" r="5892"/>
          <a:stretch/>
        </p:blipFill>
        <p:spPr bwMode="auto">
          <a:xfrm>
            <a:off x="179512" y="3933056"/>
            <a:ext cx="5500255" cy="257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05" t="38536" r="38295" b="11911"/>
          <a:stretch/>
        </p:blipFill>
        <p:spPr bwMode="auto">
          <a:xfrm>
            <a:off x="3962400" y="2036618"/>
            <a:ext cx="5181600" cy="27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553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347048" cy="13817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голову прилепляем усики и ножки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72" t="25588" r="38215" b="23645"/>
          <a:stretch/>
        </p:blipFill>
        <p:spPr bwMode="auto">
          <a:xfrm>
            <a:off x="467544" y="4365104"/>
            <a:ext cx="4220580" cy="221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1" t="9521" r="28963" b="27121"/>
          <a:stretch/>
        </p:blipFill>
        <p:spPr bwMode="auto">
          <a:xfrm>
            <a:off x="4427984" y="2066989"/>
            <a:ext cx="4536504" cy="272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844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12289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Прилепляем глазки и носик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78" t="9518" r="44276" b="26201"/>
          <a:stretch/>
        </p:blipFill>
        <p:spPr bwMode="auto">
          <a:xfrm>
            <a:off x="2627784" y="1916832"/>
            <a:ext cx="3600400" cy="381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9634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101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Лепка  «Божья коровка на цветке»</vt:lpstr>
      <vt:lpstr>Слайд 2</vt:lpstr>
      <vt:lpstr>Необходимый материал</vt:lpstr>
      <vt:lpstr>Берем красный пластилин и скатываем туловище овальной формы, от черного пластилин при помощи стека отрезаем чуть меньше половина и сказываем шар</vt:lpstr>
      <vt:lpstr>Слайд 5</vt:lpstr>
      <vt:lpstr>Делим туловище на 2 части с помощью стека и из черного пластилина скатываем маленькие шарики</vt:lpstr>
      <vt:lpstr>Прилепляем шарики на туловище </vt:lpstr>
      <vt:lpstr>На голову прилепляем усики и ножки</vt:lpstr>
      <vt:lpstr>Прилепляем глазки и носик</vt:lpstr>
      <vt:lpstr>Работа готова!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в летний период «Божья коровка на цветке»</dc:title>
  <dc:creator>Жанна</dc:creator>
  <cp:lastModifiedBy>Буева</cp:lastModifiedBy>
  <cp:revision>5</cp:revision>
  <dcterms:created xsi:type="dcterms:W3CDTF">2020-06-10T14:08:22Z</dcterms:created>
  <dcterms:modified xsi:type="dcterms:W3CDTF">2020-07-06T07:50:32Z</dcterms:modified>
</cp:coreProperties>
</file>