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9A758EF-4900-4B9E-836C-97E4A48AB6C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Скороговорки для детей дошкольного возраста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48680"/>
            <a:ext cx="846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546" y="2967335"/>
            <a:ext cx="8270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7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полезны скороговорки?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Скороговорки развивают речевой аппарат ребенка, делают его более совершенным и подвижным. Речь становится правильной, выразительной, четкой, понятной, а ребенок - успешной в будущем личностью. Это главная цель скороговорок, но не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единственная.</a:t>
            </a:r>
          </a:p>
          <a:p>
            <a:pPr fontAlgn="base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то, что скороговорки читаются быстро, они учат ребенка, торопящегося в речи, произносить фразы более медленно, не «съедая» окончания, так, чтобы его понимали.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11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90465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Разучивая скороговорку, ребенок учится осмысленно относиться к тому, что говорит, взвешивать каждое слово, если не слог, чувствовать связь между словосочетаниями, улавливать очень тонкие нюансы в интонации, смысле, значении.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также учится не только говорить красиво, но и слушать. Это очень полезно и пригодится уже в школе, когда учитель выдает много различной информации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5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90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66"/>
            <a:ext cx="9144000" cy="684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93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024" y="1812"/>
            <a:ext cx="9179024" cy="68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72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86" y="0"/>
            <a:ext cx="9154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949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198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5"/>
            <a:ext cx="9144000" cy="68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3330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Скороговорки для детей дошкольного возраста</vt:lpstr>
      <vt:lpstr>Чем полезны скороговорки?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Скороговорки для детей дошкольного возраста</dc:title>
  <dc:creator>Жанна</dc:creator>
  <cp:lastModifiedBy>Буева</cp:lastModifiedBy>
  <cp:revision>3</cp:revision>
  <dcterms:created xsi:type="dcterms:W3CDTF">2020-06-18T09:26:06Z</dcterms:created>
  <dcterms:modified xsi:type="dcterms:W3CDTF">2020-07-08T08:40:22Z</dcterms:modified>
</cp:coreProperties>
</file>