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63" r:id="rId4"/>
    <p:sldId id="264" r:id="rId5"/>
    <p:sldId id="265" r:id="rId6"/>
    <p:sldId id="270" r:id="rId7"/>
    <p:sldId id="266" r:id="rId8"/>
    <p:sldId id="271" r:id="rId9"/>
    <p:sldId id="267" r:id="rId10"/>
    <p:sldId id="272" r:id="rId11"/>
    <p:sldId id="273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008080"/>
    <a:srgbClr val="9900CC"/>
    <a:srgbClr val="990099"/>
    <a:srgbClr val="EC6326"/>
    <a:srgbClr val="0000FF"/>
    <a:srgbClr val="D60093"/>
    <a:srgbClr val="66FF99"/>
    <a:srgbClr val="9999FF"/>
    <a:srgbClr val="85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84" d="100"/>
          <a:sy n="84" d="100"/>
        </p:scale>
        <p:origin x="1430" y="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78333-4AC8-4A10-B0AF-64C64B67FA85}" type="datetimeFigureOut">
              <a:rPr lang="ru-RU" smtClean="0"/>
              <a:t>07.07.2020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32409-CB36-48C7-BF93-EF094E9B57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247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32409-CB36-48C7-BF93-EF094E9B570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778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07.07.2020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07.07.2020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07.07.2020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07.07.2020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07.07.2020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07.07.2020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07.07.2020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07.07.2020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07.07.2020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07.07.2020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07.07.2020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https://avatanplus.com/files/resources/original/5700bcbf48023153dae14b3f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7" descr="D:\Лидия\шаблоны\Ольга Бор\Care Bears\облака.png"/>
          <p:cNvPicPr>
            <a:picLocks noChangeAspect="1" noChangeArrowheads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0104" y="1562985"/>
            <a:ext cx="4813818" cy="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642910" y="857232"/>
            <a:ext cx="7742664" cy="2896913"/>
            <a:chOff x="1115616" y="3154180"/>
            <a:chExt cx="7165477" cy="1975957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3154180"/>
              <a:ext cx="7165477" cy="102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Муниципальное казенное дошкольное образовательное учреждение  «Детский сад №3 п. Теплое»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4741066"/>
              <a:ext cx="5084703" cy="389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827584" y="2143116"/>
            <a:ext cx="7488832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endParaRPr lang="ru-RU" sz="3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Gungsuh" pitchFamily="18" charset="-127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Gungsuh" pitchFamily="18" charset="-127"/>
              </a:rPr>
              <a:t>«Котёнок в технике оригами»</a:t>
            </a:r>
            <a:endParaRPr lang="ru-RU" sz="320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ea typeface="Gungsuh" pitchFamily="18" charset="-127"/>
            </a:endParaRPr>
          </a:p>
          <a:p>
            <a:pPr algn="ctr"/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Gungsuh" pitchFamily="18" charset="-127"/>
                <a:cs typeface="Times New Roman" panose="02020603050405020304" pitchFamily="18" charset="0"/>
              </a:rPr>
              <a:t>(проведен с детьми </a:t>
            </a: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Gungsuh" pitchFamily="18" charset="-127"/>
                <a:cs typeface="Times New Roman" panose="02020603050405020304" pitchFamily="18" charset="0"/>
              </a:rPr>
              <a:t>старшей дежурной </a:t>
            </a: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Gungsuh" pitchFamily="18" charset="-127"/>
                <a:cs typeface="Times New Roman" panose="02020603050405020304" pitchFamily="18" charset="0"/>
              </a:rPr>
              <a:t>группы)</a:t>
            </a:r>
          </a:p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r"/>
            <a:endParaRPr lang="ru-RU" b="1" dirty="0" smtClean="0">
              <a:ln w="11430"/>
              <a:solidFill>
                <a:schemeClr val="tx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r"/>
            <a:r>
              <a:rPr lang="ru-RU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Подготовил </a:t>
            </a:r>
            <a:r>
              <a:rPr lang="ru-RU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воспитатель старшей группы: </a:t>
            </a:r>
          </a:p>
          <a:p>
            <a:pPr algn="r"/>
            <a:r>
              <a:rPr lang="ru-RU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Игнатова Алла Михайловна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7560840" cy="1584176"/>
          </a:xfrm>
        </p:spPr>
        <p:txBody>
          <a:bodyPr/>
          <a:lstStyle/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-Приклеим мордочку котенка к туловищу.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Возьмите глазки, фломастеры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оживите своих котят.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263" b="650"/>
          <a:stretch/>
        </p:blipFill>
        <p:spPr>
          <a:xfrm>
            <a:off x="4139952" y="1700808"/>
            <a:ext cx="4299246" cy="349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2438" r="6688" b="15350"/>
          <a:stretch/>
        </p:blipFill>
        <p:spPr>
          <a:xfrm>
            <a:off x="565685" y="3068960"/>
            <a:ext cx="3898303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852936"/>
            <a:ext cx="4668011" cy="35010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9051" t="9051" r="12988" b="12201"/>
          <a:stretch/>
        </p:blipFill>
        <p:spPr>
          <a:xfrm>
            <a:off x="179512" y="260648"/>
            <a:ext cx="4608512" cy="34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620688"/>
            <a:ext cx="7660304" cy="2304255"/>
          </a:xfrm>
        </p:spPr>
        <p:txBody>
          <a:bodyPr anchor="t"/>
          <a:lstStyle/>
          <a:p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технике мы сегодня делали кошечку?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означает слово оригами! (складывание из бумаги.)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вам понравилось складывать из бумаги игрушку?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-Подумайте, каких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животных вы бы хотели сделать в технике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оригами?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 smtClean="0">
                <a:solidFill>
                  <a:srgbClr val="FF3399"/>
                </a:solidFill>
                <a:latin typeface="Monotype Corsiva" pitchFamily="66" charset="0"/>
              </a:rPr>
              <a:t>Молодцы</a:t>
            </a:r>
            <a:r>
              <a:rPr lang="ru-RU" sz="5400" b="1" dirty="0" smtClean="0">
                <a:solidFill>
                  <a:srgbClr val="FF3399"/>
                </a:solidFill>
                <a:latin typeface="Monotype Corsiva" pitchFamily="66" charset="0"/>
              </a:rPr>
              <a:t>! Все справились!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38" t="16399" r="7476" b="43701"/>
          <a:stretch/>
        </p:blipFill>
        <p:spPr>
          <a:xfrm>
            <a:off x="611560" y="3429000"/>
            <a:ext cx="8136904" cy="2736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620688"/>
            <a:ext cx="8136904" cy="5256584"/>
          </a:xfrm>
        </p:spPr>
        <p:txBody>
          <a:bodyPr anchor="t"/>
          <a:lstStyle/>
          <a:p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Цель: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продолжать знакомство детей с искусством оригами, активизация речевой деятельности детей, </a:t>
            </a:r>
            <a:endPara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изготовление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поделки в технике оригами.</a:t>
            </a:r>
          </a:p>
          <a:p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Обучающие: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закрепить технику складывания базовой формы «Треугольник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».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2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Развивающие: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развивать мелкую моторику рук, художественный вкус, глазомер, внимание, формировать умение детей действовать сообща, развивать воображение. </a:t>
            </a:r>
          </a:p>
          <a:p>
            <a:r>
              <a:rPr lang="ru-RU" sz="2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Воспитательные: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воспитывать интерес и доброе отношение друг к другу.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 Материал: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образец котенка, схема сборки и по 2               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бумажных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квадрата одного цвета по количеству детей,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ножницы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клей-карандаш, глазки.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28802"/>
            <a:ext cx="7772400" cy="3840173"/>
          </a:xfrm>
        </p:spPr>
        <p:txBody>
          <a:bodyPr/>
          <a:lstStyle/>
          <a:p>
            <a:r>
              <a:rPr lang="ru-RU" sz="1600" cap="none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cap="none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cap="none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cap="none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cap="none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836712"/>
            <a:ext cx="7954143" cy="5040560"/>
          </a:xfrm>
        </p:spPr>
        <p:txBody>
          <a:bodyPr anchor="t"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лакает молоко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Любит прыгать высоко.</a:t>
            </a:r>
          </a:p>
          <a:p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Полосатенький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бесёнок,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просто наш ...(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Котёнок)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Ночью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совсем не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спит,               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Дом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мышек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сторожит,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Молоко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миски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пьет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Ну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конечно это – … (Кот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Двух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мышат загонит в нору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И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пройдется по забору,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А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потом ко мне в окошко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Прыгнет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озорная... (кошка)</a:t>
            </a: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628800"/>
            <a:ext cx="2143125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719" y="3865480"/>
            <a:ext cx="2003337" cy="25469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r="28611" b="545"/>
          <a:stretch/>
        </p:blipFill>
        <p:spPr>
          <a:xfrm>
            <a:off x="815871" y="2348880"/>
            <a:ext cx="2034409" cy="1771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836712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836712"/>
            <a:ext cx="748883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кого дома есть кошка или кот?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детей)</a:t>
            </a:r>
          </a:p>
          <a:p>
            <a:pPr marL="342900" indent="-342900">
              <a:buFontTx/>
              <a:buChar char="-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нее, какая она, как зовут, где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живет, что любит делать?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побуждает детей отвечать полным предложением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Сегодня я предлагаю вам сложить котенка из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бумаги.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Кто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помнит, как называется техника складывания из бумаги? (оригами)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ебята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какой стране зародилось искусство оригами? (в Японии.)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-Дети,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у вас получилось все красиво, вы должны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 безопасности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23528" y="908720"/>
            <a:ext cx="3312368" cy="5184576"/>
          </a:xfrm>
        </p:spPr>
        <p:txBody>
          <a:bodyPr anchor="t"/>
          <a:lstStyle/>
          <a:p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-Дети, выберите себе 2 квадрата одного цвета, положите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 перед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 вот так, чтобы нижний уголок указывал вам на грудь.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уголок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идет в </a:t>
            </a:r>
            <a:endPara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верхнему, обязательно хорошо прогладьте линию сгиба.</a:t>
            </a:r>
          </a:p>
          <a:p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503028"/>
            <a:ext cx="5445993" cy="43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908721"/>
            <a:ext cx="18722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-Верхний (сдвоенный) уголок нашего треугольника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сгибаем немного вниз, пригладим.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200" t="-1" r="11413" b="19550"/>
          <a:stretch/>
        </p:blipFill>
        <p:spPr>
          <a:xfrm>
            <a:off x="2771800" y="1700808"/>
            <a:ext cx="592484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80391"/>
            <a:ext cx="2016225" cy="4188769"/>
          </a:xfrm>
        </p:spPr>
        <p:txBody>
          <a:bodyPr/>
          <a:lstStyle/>
          <a:p>
            <a:r>
              <a:rPr lang="ru-RU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Правый уголок идет поздороваться с левым, аккуратно прижмите линию в месте сгиба, наметив середину. </a:t>
            </a:r>
            <a:endParaRPr lang="ru-RU" sz="2200" b="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484784"/>
            <a:ext cx="6160781" cy="46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7848872" cy="1008112"/>
          </a:xfrm>
        </p:spPr>
        <p:txBody>
          <a:bodyPr/>
          <a:lstStyle/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 нижние уголки сгибаем вверх до маленького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уголка-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ушки.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Повернем нашу заготовку.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Получилась мордочка котенка.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201" t="22700" r="12200" b="43700"/>
          <a:stretch/>
        </p:blipFill>
        <p:spPr>
          <a:xfrm>
            <a:off x="259544" y="2131788"/>
            <a:ext cx="2736304" cy="144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801" t="19551" r="1000" b="51050"/>
          <a:stretch/>
        </p:blipFill>
        <p:spPr>
          <a:xfrm>
            <a:off x="3063844" y="2134084"/>
            <a:ext cx="2880320" cy="14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3876" t="21886" r="28088" b="40315"/>
          <a:stretch/>
        </p:blipFill>
        <p:spPr>
          <a:xfrm>
            <a:off x="6012160" y="2131788"/>
            <a:ext cx="2880320" cy="14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9526" t="26901" r="27163" b="29001"/>
          <a:stretch/>
        </p:blipFill>
        <p:spPr>
          <a:xfrm>
            <a:off x="2009067" y="3795872"/>
            <a:ext cx="2547513" cy="19453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5213" t="27951" r="27450" b="30223"/>
          <a:stretch/>
        </p:blipFill>
        <p:spPr>
          <a:xfrm>
            <a:off x="4644008" y="3795872"/>
            <a:ext cx="2304256" cy="193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836712"/>
            <a:ext cx="2304256" cy="4176464"/>
          </a:xfrm>
        </p:spPr>
        <p:txBody>
          <a:bodyPr anchor="t"/>
          <a:lstStyle/>
          <a:p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-Возьмите второй квадрат и снова согните его по диагональной линии.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Правый уголок загнем немного вверх, хорошо пригладим.</a:t>
            </a:r>
          </a:p>
          <a:p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Получился хвостик.</a:t>
            </a:r>
          </a:p>
          <a:p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484784"/>
            <a:ext cx="6240000" cy="46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438</Words>
  <Application>Microsoft Office PowerPoint</Application>
  <PresentationFormat>Экран (4:3)</PresentationFormat>
  <Paragraphs>71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Gungsuh</vt:lpstr>
      <vt:lpstr>Monotype Corsiva</vt:lpstr>
      <vt:lpstr>Times New Roman</vt:lpstr>
      <vt:lpstr>1_Тема Office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 Правый уголок идет поздороваться с левым, аккуратно прижмите линию в месте сгиба, наметив середину. </vt:lpstr>
      <vt:lpstr>-А нижние уголки сгибаем вверх до маленького уголка- это ушки. Повернем нашу заготовку. Получилась мордочка котенка.</vt:lpstr>
      <vt:lpstr>Презентация PowerPoint</vt:lpstr>
      <vt:lpstr>-Приклеим мордочку котенка к туловищу.  Возьмите глазки, фломастеры и оживите своих котят.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Пользователь Windows</cp:lastModifiedBy>
  <cp:revision>88</cp:revision>
  <dcterms:created xsi:type="dcterms:W3CDTF">2014-07-06T18:18:01Z</dcterms:created>
  <dcterms:modified xsi:type="dcterms:W3CDTF">2020-07-07T20:13:04Z</dcterms:modified>
</cp:coreProperties>
</file>