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8" r:id="rId3"/>
    <p:sldId id="270" r:id="rId4"/>
    <p:sldId id="265" r:id="rId5"/>
    <p:sldId id="259" r:id="rId6"/>
    <p:sldId id="266" r:id="rId7"/>
    <p:sldId id="260" r:id="rId8"/>
    <p:sldId id="267" r:id="rId9"/>
    <p:sldId id="261" r:id="rId10"/>
    <p:sldId id="268" r:id="rId11"/>
    <p:sldId id="262" r:id="rId12"/>
    <p:sldId id="269" r:id="rId13"/>
    <p:sldId id="271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09.07.2020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7B4039-8151-4D50-9F38-A3AC4538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8B6718-C9A0-48F9-81C4-BD0C6535E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50004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МКДОУ » Детский сад №3 п. Теплое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86454"/>
            <a:ext cx="9089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Подготовил воспитатель</a:t>
            </a:r>
          </a:p>
          <a:p>
            <a:pPr algn="r"/>
            <a:r>
              <a:rPr lang="ru-RU" b="1" dirty="0" smtClean="0"/>
              <a:t>подготовительной к школе группы </a:t>
            </a:r>
          </a:p>
          <a:p>
            <a:pPr algn="r"/>
            <a:r>
              <a:rPr lang="ru-RU" b="1" dirty="0" smtClean="0"/>
              <a:t>Безбородова </a:t>
            </a:r>
            <a:r>
              <a:rPr lang="ru-RU" b="1" dirty="0" smtClean="0"/>
              <a:t>Л.Н.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87054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ezopasnost-detej.ru/images/2013/87-8-kartinki-bezopasnost-detej.jpg">
            <a:extLst>
              <a:ext uri="{FF2B5EF4-FFF2-40B4-BE49-F238E27FC236}">
                <a16:creationId xmlns:a16="http://schemas.microsoft.com/office/drawing/2014/main" xmlns="" id="{DF6A78B9-AC35-4E5D-A17F-ABFBE2446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3885"/>
          <a:stretch/>
        </p:blipFill>
        <p:spPr bwMode="auto">
          <a:xfrm>
            <a:off x="615600" y="1311587"/>
            <a:ext cx="4312399" cy="4234826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63746FD-D817-43D4-8117-700E89CFF063}"/>
              </a:ext>
            </a:extLst>
          </p:cNvPr>
          <p:cNvSpPr/>
          <p:nvPr/>
        </p:nvSpPr>
        <p:spPr>
          <a:xfrm>
            <a:off x="2771800" y="620688"/>
            <a:ext cx="4312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Острые предметы опасны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7954251-268C-4893-A470-E93EA085C94B}"/>
              </a:ext>
            </a:extLst>
          </p:cNvPr>
          <p:cNvSpPr/>
          <p:nvPr/>
        </p:nvSpPr>
        <p:spPr>
          <a:xfrm>
            <a:off x="5220072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Говорил лисёнку папа:</a:t>
            </a:r>
          </a:p>
          <a:p>
            <a:r>
              <a:rPr lang="ru-RU" dirty="0"/>
              <a:t>Не бери ножи из шкафа!</a:t>
            </a:r>
          </a:p>
          <a:p>
            <a:r>
              <a:rPr lang="ru-RU" dirty="0"/>
              <a:t>Повнимательнее будь –</a:t>
            </a:r>
          </a:p>
          <a:p>
            <a:r>
              <a:rPr lang="ru-RU" dirty="0"/>
              <a:t>Ножик острый – не забудь!</a:t>
            </a:r>
          </a:p>
          <a:p>
            <a:r>
              <a:rPr lang="ru-RU" dirty="0"/>
              <a:t>И послушай-ка советы:</a:t>
            </a:r>
          </a:p>
          <a:p>
            <a:r>
              <a:rPr lang="ru-RU" dirty="0"/>
              <a:t>Все колючие предметы</a:t>
            </a:r>
          </a:p>
          <a:p>
            <a:r>
              <a:rPr lang="ru-RU" dirty="0"/>
              <a:t>Ты бери за рукоятку –</a:t>
            </a:r>
          </a:p>
          <a:p>
            <a:r>
              <a:rPr lang="ru-RU" dirty="0"/>
              <a:t>Приучай себя к порядку!</a:t>
            </a:r>
          </a:p>
        </p:txBody>
      </p:sp>
    </p:spTree>
    <p:extLst>
      <p:ext uri="{BB962C8B-B14F-4D97-AF65-F5344CB8AC3E}">
        <p14:creationId xmlns:p14="http://schemas.microsoft.com/office/powerpoint/2010/main" xmlns="" val="1740927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zopasnost-detej.ru/images/2013/87-9-kartinki-bezopasnost-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067" y="1131604"/>
            <a:ext cx="4767497" cy="45243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15816" y="437763"/>
            <a:ext cx="3706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Спички детям не игра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166842"/>
            <a:ext cx="2502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Взяли спички как-то мышки,</a:t>
            </a:r>
          </a:p>
          <a:p>
            <a:r>
              <a:rPr lang="ru-RU" dirty="0"/>
              <a:t>Стали их считать малышки.</a:t>
            </a:r>
          </a:p>
          <a:p>
            <a:r>
              <a:rPr lang="ru-RU" dirty="0"/>
              <a:t>Спичка – раз и спичка – два!</a:t>
            </a:r>
          </a:p>
          <a:p>
            <a:r>
              <a:rPr lang="ru-RU" dirty="0"/>
              <a:t>Загорелась вся изба!</a:t>
            </a:r>
          </a:p>
          <a:p>
            <a:r>
              <a:rPr lang="ru-RU" dirty="0"/>
              <a:t>Тут огонь водой залили,</a:t>
            </a:r>
          </a:p>
          <a:p>
            <a:r>
              <a:rPr lang="ru-RU" dirty="0"/>
              <a:t>Домик быстро потушили.</a:t>
            </a:r>
          </a:p>
          <a:p>
            <a:r>
              <a:rPr lang="ru-RU" dirty="0"/>
              <a:t>Вы запомните, друзья,</a:t>
            </a:r>
          </a:p>
          <a:p>
            <a:r>
              <a:rPr lang="ru-RU" dirty="0"/>
              <a:t>Спички трогать вам нельзя!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EB75A79-C7E8-4BA7-8807-FF6B80FD15FA}"/>
              </a:ext>
            </a:extLst>
          </p:cNvPr>
          <p:cNvSpPr/>
          <p:nvPr/>
        </p:nvSpPr>
        <p:spPr>
          <a:xfrm>
            <a:off x="2483768" y="476672"/>
            <a:ext cx="5059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Опасность от розетки и плиты</a:t>
            </a:r>
          </a:p>
        </p:txBody>
      </p:sp>
      <p:pic>
        <p:nvPicPr>
          <p:cNvPr id="3" name="Picture 4" descr="http://bezopasnost-detej.ru/images/2013/87-10-kartinki-bezopasnost-detej.jpg">
            <a:extLst>
              <a:ext uri="{FF2B5EF4-FFF2-40B4-BE49-F238E27FC236}">
                <a16:creationId xmlns:a16="http://schemas.microsoft.com/office/drawing/2014/main" xmlns="" id="{FCA1E7BE-1724-4707-8123-4BCDFD7F2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611560" y="1288123"/>
            <a:ext cx="4558106" cy="4639294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DF1EE3E-AA52-4844-9AF8-A2809DB2E868}"/>
              </a:ext>
            </a:extLst>
          </p:cNvPr>
          <p:cNvSpPr/>
          <p:nvPr/>
        </p:nvSpPr>
        <p:spPr>
          <a:xfrm>
            <a:off x="5498065" y="1288123"/>
            <a:ext cx="2574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Вот розетка на стене:</a:t>
            </a:r>
          </a:p>
          <a:p>
            <a:r>
              <a:rPr lang="ru-RU" dirty="0"/>
              <a:t>Надо знать - тебе и мне,</a:t>
            </a:r>
          </a:p>
          <a:p>
            <a:r>
              <a:rPr lang="ru-RU" dirty="0"/>
              <a:t>Что в неё карандаши</a:t>
            </a:r>
          </a:p>
          <a:p>
            <a:r>
              <a:rPr lang="ru-RU" dirty="0"/>
              <a:t>Не вставляют малыши.</a:t>
            </a:r>
          </a:p>
          <a:p>
            <a:r>
              <a:rPr lang="ru-RU" dirty="0"/>
              <a:t> Это дырочки не тронь -</a:t>
            </a:r>
          </a:p>
          <a:p>
            <a:r>
              <a:rPr lang="ru-RU" dirty="0"/>
              <a:t>Вспыхнет сразу же огонь!</a:t>
            </a:r>
          </a:p>
          <a:p>
            <a:r>
              <a:rPr lang="ru-RU" dirty="0"/>
              <a:t>Ток бежит внутри розетки,</a:t>
            </a:r>
          </a:p>
          <a:p>
            <a:r>
              <a:rPr lang="ru-RU" dirty="0"/>
              <a:t>Не играйте с нею, детки!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5604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09517">
            <a:off x="618958" y="1392454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Берегите себя и своих детей!</a:t>
            </a:r>
            <a:endParaRPr lang="ru-RU" sz="7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363427"/>
            <a:ext cx="6929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Цель: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Обсудить с детьми опасные ситуации, которые могут возникнуть во дворе, на улице, дома.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1428736"/>
            <a:ext cx="6170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Задачи: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Формировать умение видеть опасности в повседневной жизни и умение их предупредить.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Дать представления о негативных последствиях для жизни и здоровья при незнании или несоблюдении правил безопасности.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Воспитывать ответственное поведение в быту, осторожность, умение отвечать за свои поступки.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bezopasnost-detej.ru/images/2013/87-2-kartinki-bezopasnost-detej.jpg"/>
          <p:cNvPicPr>
            <a:picLocks noChangeAspect="1" noChangeArrowheads="1"/>
          </p:cNvPicPr>
          <p:nvPr/>
        </p:nvPicPr>
        <p:blipFill rotWithShape="1">
          <a:blip r:embed="rId2" cstate="print"/>
          <a:srcRect b="3260"/>
          <a:stretch/>
        </p:blipFill>
        <p:spPr bwMode="auto">
          <a:xfrm>
            <a:off x="611560" y="1209996"/>
            <a:ext cx="4530218" cy="44380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363427"/>
            <a:ext cx="4679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Не оставляй открытый кран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305341"/>
            <a:ext cx="2664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Буль-буль-буль</a:t>
            </a:r>
            <a:r>
              <a:rPr lang="ru-RU" dirty="0"/>
              <a:t> – вода бежит</a:t>
            </a:r>
          </a:p>
          <a:p>
            <a:r>
              <a:rPr lang="ru-RU" dirty="0"/>
              <a:t>Мишка в ванную спешит.</a:t>
            </a:r>
          </a:p>
          <a:p>
            <a:r>
              <a:rPr lang="ru-RU" dirty="0"/>
              <a:t>Словно смелый капитан,</a:t>
            </a:r>
          </a:p>
          <a:p>
            <a:r>
              <a:rPr lang="ru-RU" dirty="0"/>
              <a:t>Будет он купаться сам.</a:t>
            </a:r>
          </a:p>
          <a:p>
            <a:r>
              <a:rPr lang="ru-RU" dirty="0"/>
              <a:t>Ты плыви, кораблик мой,</a:t>
            </a:r>
          </a:p>
          <a:p>
            <a:r>
              <a:rPr lang="ru-RU" dirty="0"/>
              <a:t>Я поплаваю с тобой!</a:t>
            </a:r>
          </a:p>
          <a:p>
            <a:r>
              <a:rPr lang="ru-RU" dirty="0"/>
              <a:t>Чтоб из дома не уплыть,</a:t>
            </a:r>
          </a:p>
          <a:p>
            <a:r>
              <a:rPr lang="ru-RU" dirty="0"/>
              <a:t>Не забудьте кран закрыть!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опасность открытых балконов">
            <a:extLst>
              <a:ext uri="{FF2B5EF4-FFF2-40B4-BE49-F238E27FC236}">
                <a16:creationId xmlns:a16="http://schemas.microsoft.com/office/drawing/2014/main" xmlns="" id="{9C9B9CAC-A951-44C1-A8DA-284EAB0C5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5139"/>
          <a:stretch/>
        </p:blipFill>
        <p:spPr bwMode="auto">
          <a:xfrm>
            <a:off x="414320" y="1196752"/>
            <a:ext cx="4524616" cy="4266096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A9952A1-412C-4DB5-8AED-D66F0BEEF533}"/>
              </a:ext>
            </a:extLst>
          </p:cNvPr>
          <p:cNvSpPr/>
          <p:nvPr/>
        </p:nvSpPr>
        <p:spPr>
          <a:xfrm>
            <a:off x="1547664" y="40466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Опасность открытых балконов и окон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8AE78EB-4BA7-4DE4-A502-8DA3DAB9445F}"/>
              </a:ext>
            </a:extLst>
          </p:cNvPr>
          <p:cNvSpPr/>
          <p:nvPr/>
        </p:nvSpPr>
        <p:spPr>
          <a:xfrm>
            <a:off x="4932040" y="180008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Светит солнышко в окошко.</a:t>
            </a:r>
          </a:p>
          <a:p>
            <a:r>
              <a:rPr lang="ru-RU" dirty="0"/>
              <a:t>На окне мурлычет кошка.</a:t>
            </a:r>
          </a:p>
          <a:p>
            <a:r>
              <a:rPr lang="ru-RU" dirty="0"/>
              <a:t>Рядом куколка сидит</a:t>
            </a:r>
          </a:p>
          <a:p>
            <a:r>
              <a:rPr lang="ru-RU" dirty="0"/>
              <a:t>И на улицу глядит.</a:t>
            </a:r>
          </a:p>
          <a:p>
            <a:r>
              <a:rPr lang="ru-RU" dirty="0"/>
              <a:t>Скажем кукле, скажем кошке:</a:t>
            </a:r>
          </a:p>
          <a:p>
            <a:r>
              <a:rPr lang="ru-RU" dirty="0"/>
              <a:t>Не сидите на окошке!</a:t>
            </a:r>
          </a:p>
          <a:p>
            <a:r>
              <a:rPr lang="ru-RU" dirty="0"/>
              <a:t>Неужели вам не ясно?</a:t>
            </a:r>
          </a:p>
          <a:p>
            <a:r>
              <a:rPr lang="ru-RU" dirty="0"/>
              <a:t>На окне сидеть опасно!</a:t>
            </a:r>
          </a:p>
        </p:txBody>
      </p:sp>
    </p:spTree>
    <p:extLst>
      <p:ext uri="{BB962C8B-B14F-4D97-AF65-F5344CB8AC3E}">
        <p14:creationId xmlns:p14="http://schemas.microsoft.com/office/powerpoint/2010/main" xmlns="" val="248256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zopasnost-detej.ru/images/2013/87-3-kartinki-bezopasnost-detej.jpg"/>
          <p:cNvPicPr>
            <a:picLocks noChangeAspect="1" noChangeArrowheads="1"/>
          </p:cNvPicPr>
          <p:nvPr/>
        </p:nvPicPr>
        <p:blipFill rotWithShape="1">
          <a:blip r:embed="rId2" cstate="print"/>
          <a:srcRect b="5937"/>
          <a:stretch/>
        </p:blipFill>
        <p:spPr bwMode="auto">
          <a:xfrm>
            <a:off x="706471" y="1351765"/>
            <a:ext cx="4417015" cy="43335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92044" y="274408"/>
            <a:ext cx="6959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Будь с посудой аккуратен, со стола не дёргай скатерть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653137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1442533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 столе стоит посуда, </a:t>
            </a:r>
          </a:p>
          <a:p>
            <a:r>
              <a:rPr lang="ru-RU" dirty="0"/>
              <a:t>Может чашка, может блюдо. </a:t>
            </a:r>
          </a:p>
          <a:p>
            <a:r>
              <a:rPr lang="ru-RU" dirty="0"/>
              <a:t>Веди себя ты осторожно, </a:t>
            </a:r>
          </a:p>
          <a:p>
            <a:r>
              <a:rPr lang="ru-RU" dirty="0"/>
              <a:t>Чтоб посуду не разбить и не обжечься.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83589" y="2765377"/>
            <a:ext cx="38798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Будь с посудой осторожен, Безопасность соблюдай и тогда ты просто сможешь выпить вкусный сладкий чай.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bezopasnost-detej.ru/images/2013/87-4-kartinki-bezopasnost-detej.jpg">
            <a:extLst>
              <a:ext uri="{FF2B5EF4-FFF2-40B4-BE49-F238E27FC236}">
                <a16:creationId xmlns:a16="http://schemas.microsoft.com/office/drawing/2014/main" xmlns="" id="{8D68DB5C-C637-44D2-936D-663A87434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4793"/>
          <a:stretch/>
        </p:blipFill>
        <p:spPr bwMode="auto">
          <a:xfrm>
            <a:off x="444592" y="1196763"/>
            <a:ext cx="4343432" cy="4104445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F417264-493D-4D3A-B0F3-548A2C444634}"/>
              </a:ext>
            </a:extLst>
          </p:cNvPr>
          <p:cNvSpPr/>
          <p:nvPr/>
        </p:nvSpPr>
        <p:spPr>
          <a:xfrm>
            <a:off x="2765255" y="404664"/>
            <a:ext cx="361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Мой руки перед едой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1C15853-1266-4AF0-8451-261029384C6F}"/>
              </a:ext>
            </a:extLst>
          </p:cNvPr>
          <p:cNvSpPr/>
          <p:nvPr/>
        </p:nvSpPr>
        <p:spPr>
          <a:xfrm>
            <a:off x="4767525" y="152393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Нужно, друзья, за здоровьем следить.</a:t>
            </a:r>
            <a:br>
              <a:rPr lang="ru-RU" dirty="0"/>
            </a:br>
            <a:r>
              <a:rPr lang="ru-RU" dirty="0"/>
              <a:t>И потому полагается мыть</a:t>
            </a:r>
            <a:br>
              <a:rPr lang="ru-RU" dirty="0"/>
            </a:br>
            <a:r>
              <a:rPr lang="ru-RU" dirty="0"/>
              <a:t>Руки перед едой,</a:t>
            </a:r>
            <a:br>
              <a:rPr lang="ru-RU" dirty="0"/>
            </a:br>
            <a:r>
              <a:rPr lang="ru-RU" dirty="0"/>
              <a:t>Чисто и тщательно тёплой водой,</a:t>
            </a:r>
          </a:p>
          <a:p>
            <a:r>
              <a:rPr lang="ru-RU" dirty="0"/>
              <a:t>Чтоб не тревожить врачей-докторов,</a:t>
            </a:r>
            <a:br>
              <a:rPr lang="ru-RU" dirty="0"/>
            </a:br>
            <a:r>
              <a:rPr lang="ru-RU" dirty="0"/>
              <a:t>Смоешь микробы – и будешь здоров!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079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zopasnost-detej.ru/images/2013/87-5-kartinki-bezopasnost-detej.jpg"/>
          <p:cNvPicPr>
            <a:picLocks noChangeAspect="1" noChangeArrowheads="1"/>
          </p:cNvPicPr>
          <p:nvPr/>
        </p:nvPicPr>
        <p:blipFill rotWithShape="1">
          <a:blip r:embed="rId2" cstate="print"/>
          <a:srcRect t="3183"/>
          <a:stretch/>
        </p:blipFill>
        <p:spPr bwMode="auto">
          <a:xfrm>
            <a:off x="755576" y="1255375"/>
            <a:ext cx="4512627" cy="43472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48680"/>
            <a:ext cx="7884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Не говори по телефону с незнакомцами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1052548"/>
            <a:ext cx="25740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Если телефон звонит,</a:t>
            </a:r>
            <a:br>
              <a:rPr lang="ru-RU" sz="1600" dirty="0"/>
            </a:br>
            <a:r>
              <a:rPr lang="ru-RU" sz="1600" dirty="0"/>
              <a:t>Кто-то в трубку говорит:</a:t>
            </a:r>
            <a:br>
              <a:rPr lang="ru-RU" sz="1600" dirty="0"/>
            </a:br>
            <a:r>
              <a:rPr lang="ru-RU" sz="1600" dirty="0"/>
              <a:t>– Как тебя зовут, малыш?</a:t>
            </a:r>
            <a:br>
              <a:rPr lang="ru-RU" sz="1600" dirty="0"/>
            </a:br>
            <a:r>
              <a:rPr lang="ru-RU" sz="1600" dirty="0"/>
              <a:t>Дома с кем сейчас сидишь?</a:t>
            </a:r>
            <a:br>
              <a:rPr lang="ru-RU" sz="1600" dirty="0"/>
            </a:br>
            <a:r>
              <a:rPr lang="ru-RU" sz="1600" dirty="0"/>
              <a:t>- И куда же я попал?</a:t>
            </a:r>
            <a:br>
              <a:rPr lang="ru-RU" sz="1600" dirty="0"/>
            </a:br>
            <a:r>
              <a:rPr lang="ru-RU" sz="1600" dirty="0"/>
              <a:t>Номер я какой набрал? –</a:t>
            </a:r>
            <a:br>
              <a:rPr lang="ru-RU" sz="1600" dirty="0"/>
            </a:br>
            <a:r>
              <a:rPr lang="ru-RU" sz="1600" dirty="0"/>
              <a:t>Ничего не отвечай,</a:t>
            </a:r>
            <a:br>
              <a:rPr lang="ru-RU" sz="1600" dirty="0"/>
            </a:br>
            <a:r>
              <a:rPr lang="ru-RU" sz="1600" dirty="0"/>
              <a:t>Срочно маму подзывай!</a:t>
            </a:r>
            <a:br>
              <a:rPr lang="ru-RU" sz="1600" dirty="0"/>
            </a:br>
            <a:r>
              <a:rPr lang="ru-RU" sz="1600" dirty="0"/>
              <a:t>Если взрослых дома нет,</a:t>
            </a:r>
            <a:br>
              <a:rPr lang="ru-RU" sz="1600" dirty="0"/>
            </a:br>
            <a:r>
              <a:rPr lang="ru-RU" sz="1600" dirty="0"/>
              <a:t>Не веди ни с кем бесед,</a:t>
            </a:r>
            <a:br>
              <a:rPr lang="ru-RU" sz="1600" dirty="0"/>
            </a:br>
            <a:r>
              <a:rPr lang="ru-RU" sz="1600" dirty="0"/>
              <a:t>– До свидания! – скажи,</a:t>
            </a:r>
            <a:br>
              <a:rPr lang="ru-RU" sz="1600" dirty="0"/>
            </a:br>
            <a:r>
              <a:rPr lang="ru-RU" sz="1600" dirty="0"/>
              <a:t>Быстро трубку положи!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bezopasnost-detej.ru/images/2013/87-6-kartinki-bezopasnost-detej.jpg">
            <a:extLst>
              <a:ext uri="{FF2B5EF4-FFF2-40B4-BE49-F238E27FC236}">
                <a16:creationId xmlns:a16="http://schemas.microsoft.com/office/drawing/2014/main" xmlns="" id="{910EEE95-A0E5-476C-BBE8-EC694698F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829"/>
          <a:stretch/>
        </p:blipFill>
        <p:spPr bwMode="auto">
          <a:xfrm>
            <a:off x="492279" y="1268760"/>
            <a:ext cx="4295746" cy="4080258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E28D05-E602-4E19-892F-607BB3251F21}"/>
              </a:ext>
            </a:extLst>
          </p:cNvPr>
          <p:cNvSpPr/>
          <p:nvPr/>
        </p:nvSpPr>
        <p:spPr>
          <a:xfrm>
            <a:off x="755576" y="64217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Незнакомца берегись, дверь ему не открывай</a:t>
            </a:r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536B09B-CC5C-4522-8C56-F028DCF3BA77}"/>
              </a:ext>
            </a:extLst>
          </p:cNvPr>
          <p:cNvSpPr/>
          <p:nvPr/>
        </p:nvSpPr>
        <p:spPr>
          <a:xfrm>
            <a:off x="4788024" y="19384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Дома мы одни остались,</a:t>
            </a:r>
          </a:p>
          <a:p>
            <a:r>
              <a:rPr lang="ru-RU" dirty="0"/>
              <a:t>Расшалились, разыгрались.</a:t>
            </a:r>
          </a:p>
          <a:p>
            <a:r>
              <a:rPr lang="ru-RU" dirty="0"/>
              <a:t>Слышим вдруг – звенит звонок.</a:t>
            </a:r>
          </a:p>
          <a:p>
            <a:r>
              <a:rPr lang="ru-RU" dirty="0"/>
              <a:t>Смотрим мы скорей в «глазок».</a:t>
            </a:r>
          </a:p>
          <a:p>
            <a:r>
              <a:rPr lang="ru-RU" dirty="0"/>
              <a:t>Незнакомцу не откроем</a:t>
            </a:r>
          </a:p>
          <a:p>
            <a:r>
              <a:rPr lang="ru-RU" dirty="0"/>
              <a:t>И покрепче дверь закроем.</a:t>
            </a:r>
          </a:p>
          <a:p>
            <a:r>
              <a:rPr lang="ru-RU" dirty="0"/>
              <a:t>От замка мы отойдём.</a:t>
            </a:r>
          </a:p>
          <a:p>
            <a:r>
              <a:rPr lang="ru-RU" dirty="0"/>
              <a:t>Папу с мамой подождём!</a:t>
            </a:r>
          </a:p>
        </p:txBody>
      </p:sp>
    </p:spTree>
    <p:extLst>
      <p:ext uri="{BB962C8B-B14F-4D97-AF65-F5344CB8AC3E}">
        <p14:creationId xmlns:p14="http://schemas.microsoft.com/office/powerpoint/2010/main" xmlns="" val="1927027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zopasnost-detej.ru/images/2013/87-7-kartinki-bezopasnost-detej.jpg"/>
          <p:cNvPicPr>
            <a:picLocks noChangeAspect="1" noChangeArrowheads="1"/>
          </p:cNvPicPr>
          <p:nvPr/>
        </p:nvPicPr>
        <p:blipFill rotWithShape="1">
          <a:blip r:embed="rId2" cstate="print"/>
          <a:srcRect b="3397"/>
          <a:stretch/>
        </p:blipFill>
        <p:spPr bwMode="auto">
          <a:xfrm>
            <a:off x="608512" y="1268760"/>
            <a:ext cx="4450411" cy="440381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8638" y="651753"/>
            <a:ext cx="5126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Лекарства никогда сам не ешь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473458"/>
            <a:ext cx="27180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Когда вы заболели,</a:t>
            </a:r>
            <a:br>
              <a:rPr lang="ru-RU" dirty="0"/>
            </a:br>
            <a:r>
              <a:rPr lang="ru-RU" dirty="0"/>
              <a:t>Тогда врача зовут,</a:t>
            </a:r>
            <a:br>
              <a:rPr lang="ru-RU" dirty="0"/>
            </a:br>
            <a:r>
              <a:rPr lang="ru-RU" dirty="0"/>
              <a:t>И взрослые в постельку</a:t>
            </a:r>
            <a:br>
              <a:rPr lang="ru-RU" dirty="0"/>
            </a:br>
            <a:r>
              <a:rPr lang="ru-RU" dirty="0"/>
              <a:t>Таблетки принесут.</a:t>
            </a:r>
            <a:br>
              <a:rPr lang="ru-RU" dirty="0"/>
            </a:br>
            <a:r>
              <a:rPr lang="ru-RU" dirty="0"/>
              <a:t>Но если не больны вы,</a:t>
            </a:r>
            <a:br>
              <a:rPr lang="ru-RU" dirty="0"/>
            </a:br>
            <a:r>
              <a:rPr lang="ru-RU" dirty="0"/>
              <a:t>В таблетках – только вред!</a:t>
            </a:r>
            <a:br>
              <a:rPr lang="ru-RU" dirty="0"/>
            </a:br>
            <a:r>
              <a:rPr lang="ru-RU" dirty="0"/>
              <a:t>Глотать их без причины</a:t>
            </a:r>
            <a:br>
              <a:rPr lang="ru-RU" dirty="0"/>
            </a:br>
            <a:r>
              <a:rPr lang="ru-RU" dirty="0"/>
              <a:t>Нужды, поверьте, нет!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413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Насёна</dc:creator>
  <cp:lastModifiedBy>Буева</cp:lastModifiedBy>
  <cp:revision>24</cp:revision>
  <cp:lastPrinted>2015-12-27T14:22:26Z</cp:lastPrinted>
  <dcterms:created xsi:type="dcterms:W3CDTF">2015-12-26T23:56:05Z</dcterms:created>
  <dcterms:modified xsi:type="dcterms:W3CDTF">2020-07-09T08:55:13Z</dcterms:modified>
</cp:coreProperties>
</file>