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974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fld id="{D445F548-1C0A-495E-A03D-2100990965F8}" type="datetimeFigureOut">
              <a:rPr lang="ru-RU" smtClean="0"/>
              <a:pPr>
                <a:defRPr/>
              </a:pPr>
              <a:t>09.07.2020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C7001FF-6477-40DB-BB2C-CD34D1905E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1C404A-1A67-41BB-A5AF-012CBBD874A6}" type="datetimeFigureOut">
              <a:rPr lang="ru-RU" smtClean="0"/>
              <a:pPr>
                <a:defRPr/>
              </a:pPr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7C7D16-52CB-4BB5-9925-D7DFAEBD5B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0007BC-BD5D-40A7-9F03-E01748624D3B}" type="datetimeFigureOut">
              <a:rPr lang="ru-RU" smtClean="0"/>
              <a:pPr>
                <a:defRPr/>
              </a:pPr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7C1FA0-0A8D-4CE2-A3FC-7D69830C700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19193E-1B7A-4CF6-87BA-3B2E7D108EC1}" type="datetimeFigureOut">
              <a:rPr lang="ru-RU" smtClean="0"/>
              <a:pPr>
                <a:defRPr/>
              </a:pPr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2C71F3-8CC8-4AED-95B4-F21824E3E7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CEBB46-D8F3-4358-9F4C-D83B81234D9D}" type="datetimeFigureOut">
              <a:rPr lang="ru-RU" smtClean="0"/>
              <a:pPr>
                <a:defRPr/>
              </a:pPr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EB7D2-F900-4067-8D2D-1325FC869E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6255E6-C866-4B49-A73E-2017FB81C5B7}" type="datetimeFigureOut">
              <a:rPr lang="ru-RU" smtClean="0"/>
              <a:pPr>
                <a:defRPr/>
              </a:pPr>
              <a:t>09.07.2020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6B330-AEF4-4EAA-8A6F-C4D2884A0D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3401D1-E45F-4BE2-BCBF-3491A4CFBBF4}" type="datetimeFigureOut">
              <a:rPr lang="ru-RU" smtClean="0"/>
              <a:pPr>
                <a:defRPr/>
              </a:pPr>
              <a:t>09.07.2020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89087F-C5F7-4F6A-AE5D-D709BBADC7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74AB0-458F-47C6-978C-137EB47EA71C}" type="datetimeFigureOut">
              <a:rPr lang="ru-RU" smtClean="0"/>
              <a:pPr>
                <a:defRPr/>
              </a:pPr>
              <a:t>09.07.2020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2AF2C0-BBDC-458F-A921-BBDB0B01E8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21F0FB-508F-44F2-871F-F39E20D435BF}" type="datetimeFigureOut">
              <a:rPr lang="ru-RU" smtClean="0"/>
              <a:pPr>
                <a:defRPr/>
              </a:pPr>
              <a:t>09.07.2020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742D2E-9031-46DC-BB34-AA47F5D172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908898-4797-4FC1-A42C-778B441A0C03}" type="datetimeFigureOut">
              <a:rPr lang="ru-RU" smtClean="0"/>
              <a:pPr>
                <a:defRPr/>
              </a:pPr>
              <a:t>09.07.2020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763E-49CC-4478-B89F-E6AAF8ADEB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3945D0-B6CB-452F-A9CC-4F0CB127F926}" type="datetimeFigureOut">
              <a:rPr lang="ru-RU" smtClean="0"/>
              <a:pPr>
                <a:defRPr/>
              </a:pPr>
              <a:t>09.07.2020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E655D4-98ED-4B1B-B5CC-744DC5DA01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B97A910B-B5D9-4F56-9737-B59F8D6AF5D1}" type="datetimeFigureOut">
              <a:rPr lang="ru-RU" smtClean="0"/>
              <a:pPr>
                <a:defRPr/>
              </a:pPr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CFC43D50-63ED-4CAB-AD24-8ED83A4E3D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53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13" Type="http://schemas.openxmlformats.org/officeDocument/2006/relationships/image" Target="../media/image80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12" Type="http://schemas.openxmlformats.org/officeDocument/2006/relationships/image" Target="../media/image79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11" Type="http://schemas.openxmlformats.org/officeDocument/2006/relationships/image" Target="../media/image78.jpeg"/><Relationship Id="rId5" Type="http://schemas.openxmlformats.org/officeDocument/2006/relationships/image" Target="../media/image72.jpeg"/><Relationship Id="rId10" Type="http://schemas.openxmlformats.org/officeDocument/2006/relationships/image" Target="../media/image77.jpeg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10" Type="http://schemas.openxmlformats.org/officeDocument/2006/relationships/image" Target="../media/image89.jpeg"/><Relationship Id="rId4" Type="http://schemas.openxmlformats.org/officeDocument/2006/relationships/image" Target="../media/image83.jpeg"/><Relationship Id="rId9" Type="http://schemas.openxmlformats.org/officeDocument/2006/relationships/image" Target="../media/image8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0"/>
            <a:ext cx="3528392" cy="2060848"/>
          </a:xfrm>
          <a:extLst/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 Тульской области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714884"/>
            <a:ext cx="3643338" cy="1522577"/>
          </a:xfrm>
        </p:spPr>
        <p:txBody>
          <a:bodyPr/>
          <a:lstStyle/>
          <a:p>
            <a:pPr marR="0" algn="r" eaLnBrk="1" hangingPunct="1">
              <a:lnSpc>
                <a:spcPct val="90000"/>
              </a:lnSpc>
            </a:pPr>
            <a:r>
              <a:rPr lang="ru-RU" altLang="ru-RU" sz="2000" dirty="0" smtClean="0"/>
              <a:t>Подготовил воспитатель</a:t>
            </a:r>
          </a:p>
          <a:p>
            <a:pPr marR="0" algn="r" eaLnBrk="1" hangingPunct="1">
              <a:lnSpc>
                <a:spcPct val="90000"/>
              </a:lnSpc>
            </a:pPr>
            <a:r>
              <a:rPr lang="ru-RU" altLang="ru-RU" sz="2000" dirty="0" smtClean="0"/>
              <a:t>с</a:t>
            </a:r>
            <a:r>
              <a:rPr lang="ru-RU" altLang="ru-RU" sz="2000" dirty="0" smtClean="0"/>
              <a:t>редней группы</a:t>
            </a:r>
            <a:endParaRPr lang="ru-RU" altLang="ru-RU" sz="2000" dirty="0" smtClean="0"/>
          </a:p>
          <a:p>
            <a:pPr marR="0" algn="r" eaLnBrk="1" hangingPunct="1">
              <a:lnSpc>
                <a:spcPct val="90000"/>
              </a:lnSpc>
            </a:pPr>
            <a:r>
              <a:rPr lang="ru-RU" altLang="ru-RU" sz="2000" dirty="0" smtClean="0"/>
              <a:t>Михайлова А.Н.</a:t>
            </a:r>
          </a:p>
        </p:txBody>
      </p:sp>
    </p:spTree>
  </p:cSld>
  <p:clrMapOvr>
    <a:masterClrMapping/>
  </p:clrMapOvr>
  <p:transition advClick="0" advTm="8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460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539552" y="2989261"/>
            <a:ext cx="8123850" cy="871788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А в самих реках и озерах растут кубышки, кувшинки, стрелолист, ряска, всевозможные водоросли.</a:t>
            </a:r>
          </a:p>
        </p:txBody>
      </p:sp>
      <p:pic>
        <p:nvPicPr>
          <p:cNvPr id="14340" name="Рисунок 3" descr="кубышкаjpg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888" y="404664"/>
            <a:ext cx="3154179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Рисунок 4" descr="кувшинки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03001"/>
            <a:ext cx="2579234" cy="2586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Рисунок 5" descr="strelolist-jpg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829" y="3789040"/>
            <a:ext cx="2031798" cy="2708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Рисунок 6" descr="ряска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7552" y="4401738"/>
            <a:ext cx="3181586" cy="211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Рисунок 7" descr="водоросли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5457" y="4653136"/>
            <a:ext cx="2836086" cy="186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644008" y="1"/>
            <a:ext cx="3528392" cy="47667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Растительный мир болот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467544" y="2277468"/>
            <a:ext cx="8221208" cy="1726831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Болота по режиму своего питания разделяются на верховые, переходные и низинные. На низинных болотах чаще всего встречаются зеленые мхи, осоки, тростники, камыши, рогоз и др.</a:t>
            </a:r>
          </a:p>
        </p:txBody>
      </p:sp>
      <p:pic>
        <p:nvPicPr>
          <p:cNvPr id="15364" name="Рисунок 3" descr="boloto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252095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Рисунок 4" descr="зеленый мохjpg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0774" y="620688"/>
            <a:ext cx="2288151" cy="1656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Рисунок 5" descr="осока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75213"/>
            <a:ext cx="2111441" cy="158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Рисунок 6" descr="тростникjpg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21163"/>
            <a:ext cx="3055650" cy="229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Рисунок 7" descr="камыш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1568" y="4004299"/>
            <a:ext cx="1673872" cy="2509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Рисунок 8" descr="рогозjpg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7068" y="4180576"/>
            <a:ext cx="3111684" cy="2333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15888"/>
            <a:ext cx="8229600" cy="730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486251" y="2348880"/>
            <a:ext cx="8225179" cy="1600861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Растительность верховых болот представлена сфагновыми мхами, пушицей, росянкой, ивняками, багульником болотным. Переходные виды болот занимают промежуточное положение.</a:t>
            </a:r>
          </a:p>
        </p:txBody>
      </p:sp>
      <p:pic>
        <p:nvPicPr>
          <p:cNvPr id="16388" name="Рисунок 3" descr="сфагновые мхи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2592288" cy="193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Рисунок 4" descr="Pushit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989"/>
            <a:ext cx="2648433" cy="198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Рисунок 5" descr=".rosjnka_5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64989"/>
            <a:ext cx="1983890" cy="198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Рисунок 6" descr="багульник болотный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251" y="3949741"/>
            <a:ext cx="3725709" cy="2539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Рисунок 7" descr="ивняк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1983" y="3949741"/>
            <a:ext cx="3279448" cy="2539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644007" y="1"/>
            <a:ext cx="3456385" cy="54867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 поля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73076" y="1988840"/>
            <a:ext cx="8203380" cy="1589385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На полях главным образом выращивают рожь, пшеницу, ячмень, но также там произрастают гречиха, капуста, картофель, свекла, лук, морковь, редис, зелень, подсолнечник.</a:t>
            </a:r>
          </a:p>
        </p:txBody>
      </p:sp>
      <p:pic>
        <p:nvPicPr>
          <p:cNvPr id="17412" name="Рисунок 3" descr="поле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075" y="373176"/>
            <a:ext cx="2016125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Рисунок 4" descr="рожьjpg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56764"/>
            <a:ext cx="1919288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Рисунок 6" descr="ячмень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2887" y="620688"/>
            <a:ext cx="214947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Рисунок 7" descr="гречихаjpg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075" y="3578225"/>
            <a:ext cx="161925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Рисунок 8" descr="капуста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1063" y="3578225"/>
            <a:ext cx="140335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Рисунок 9" descr="картофель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075" y="5271685"/>
            <a:ext cx="2164597" cy="122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Рисунок 10" descr="svek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3" y="3593346"/>
            <a:ext cx="1296145" cy="129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Рисунок 11" descr="лук2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798" y="5271686"/>
            <a:ext cx="2143755" cy="120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Рисунок 13" descr="morkovka_02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536306"/>
            <a:ext cx="1875427" cy="135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2" name="Рисунок 14" descr="редисjpg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232445"/>
            <a:ext cx="1788934" cy="126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3" name="Рисунок 15" descr="127877314944044889_1242642872_3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4317" y="3340225"/>
            <a:ext cx="1003853" cy="1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4" name="Рисунок 16" descr="подсолнечник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2934" y="5301208"/>
            <a:ext cx="1949380" cy="1206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11588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467545" y="2419133"/>
            <a:ext cx="8195431" cy="2162392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Выращивание культурных растений осложняется ростом на полях их исконных обитателей – пырей, овсюг, василек, осот, марь белая, молочай, сурепка, хвощ, пастушья сумка и др.</a:t>
            </a:r>
          </a:p>
        </p:txBody>
      </p:sp>
      <p:pic>
        <p:nvPicPr>
          <p:cNvPr id="18436" name="Рисунок 3" descr="пырей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5" y="332656"/>
            <a:ext cx="1512068" cy="1996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Рисунок 4" descr="овсюг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2215" y="323542"/>
            <a:ext cx="1661409" cy="167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Рисунок 5" descr="василек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5251" y="323542"/>
            <a:ext cx="1409591" cy="188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Рисунок 6" descr="_osot_polevl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1458" y="338427"/>
            <a:ext cx="1526201" cy="186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Рисунок 7" descr="марь белая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9304" y="374237"/>
            <a:ext cx="1533672" cy="204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Рисунок 8" descr="молочай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466" y="4576082"/>
            <a:ext cx="1541750" cy="192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Рисунок 9" descr="сурепкаjpg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6119" y="4665935"/>
            <a:ext cx="2453927" cy="1840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Рисунок 10" descr="хвощ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4268" y="4611855"/>
            <a:ext cx="1480639" cy="188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Рисунок 11" descr="pastsumka_2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7295" y="4665935"/>
            <a:ext cx="2496471" cy="1869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644007" y="1"/>
            <a:ext cx="3528393" cy="62068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 сада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539552" y="2492895"/>
            <a:ext cx="8123548" cy="1656185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В садах Туляки выращивают груши, сливы, яблони,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смородину, клубнику и многие другие.</a:t>
            </a:r>
          </a:p>
        </p:txBody>
      </p:sp>
      <p:pic>
        <p:nvPicPr>
          <p:cNvPr id="19460" name="Рисунок 3" descr="сад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3132" y="395536"/>
            <a:ext cx="2138336" cy="1603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Рисунок 4" descr="груша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00" y="332657"/>
            <a:ext cx="2220493" cy="1666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Рисунок 5" descr="сливаjpg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2391" y="548680"/>
            <a:ext cx="2400709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Рисунок 6" descr="яблоня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01" y="4652962"/>
            <a:ext cx="2568760" cy="187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Рисунок 7" descr="смородина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686640"/>
            <a:ext cx="2359755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Рисунок 8" descr="клубникаjpg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634282"/>
            <a:ext cx="2506924" cy="1880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3"/>
          <p:cNvSpPr>
            <a:spLocks noGrp="1"/>
          </p:cNvSpPr>
          <p:nvPr>
            <p:ph type="title"/>
          </p:nvPr>
        </p:nvSpPr>
        <p:spPr>
          <a:xfrm>
            <a:off x="4644007" y="0"/>
            <a:ext cx="3600401" cy="54868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Растительный мир леса</a:t>
            </a:r>
          </a:p>
        </p:txBody>
      </p:sp>
      <p:sp>
        <p:nvSpPr>
          <p:cNvPr id="6147" name="Содержимое 4"/>
          <p:cNvSpPr>
            <a:spLocks noGrp="1"/>
          </p:cNvSpPr>
          <p:nvPr>
            <p:ph idx="1"/>
          </p:nvPr>
        </p:nvSpPr>
        <p:spPr>
          <a:xfrm>
            <a:off x="1615854" y="2458144"/>
            <a:ext cx="5076155" cy="2091506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Одно из важных свойств леса – его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ярусность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В верхнем ярусе наших лесов господствует ель, сосна, дуб, осина, липа, береза, вяз.</a:t>
            </a:r>
          </a:p>
        </p:txBody>
      </p:sp>
      <p:pic>
        <p:nvPicPr>
          <p:cNvPr id="6148" name="Рисунок 5" descr="ель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4728" y="339446"/>
            <a:ext cx="1595506" cy="2118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Рисунок 6" descr="du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660878"/>
            <a:ext cx="1800101" cy="1797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Рисунок 7" descr="les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0925" y="702676"/>
            <a:ext cx="2089150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Рисунок 8" descr="osina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6192" y="2458144"/>
            <a:ext cx="2016125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Рисунок 9" descr="береза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437112"/>
            <a:ext cx="2708275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Рисунок 10" descr="вяз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3805" y="4746921"/>
            <a:ext cx="2448173" cy="183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Рисунок 11" descr="липаjpg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610" y="4260501"/>
            <a:ext cx="1635910" cy="2131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Рисунок 12" descr="сосна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610" y="2458144"/>
            <a:ext cx="13493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44462"/>
          </a:xfrm>
        </p:spPr>
        <p:txBody>
          <a:bodyPr>
            <a:normAutofit fontScale="90000"/>
          </a:bodyPr>
          <a:lstStyle/>
          <a:p>
            <a:pPr algn="ctr" eaLnBrk="1" hangingPunct="1"/>
            <a:endParaRPr lang="ru-RU" altLang="ru-RU" sz="3600" smtClean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477043" y="2708920"/>
            <a:ext cx="8244103" cy="1746349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Ниже располагаются рябина, калина, черемуха. Густой подлесок состоит из таких кустарников, как жимолость, бересклет, лещина.</a:t>
            </a:r>
          </a:p>
        </p:txBody>
      </p:sp>
      <p:pic>
        <p:nvPicPr>
          <p:cNvPr id="7172" name="Рисунок 3" descr="рябина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043" y="332656"/>
            <a:ext cx="1676016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Рисунок 4" descr="kalin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39627"/>
            <a:ext cx="2232869" cy="2232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Рисунок 5" descr="черемухаjpg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4927" y="339627"/>
            <a:ext cx="2894375" cy="206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Рисунок 6" descr="beresklet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2512" y="4455269"/>
            <a:ext cx="2552415" cy="206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Рисунок 7" descr="zhimolost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043" y="4520232"/>
            <a:ext cx="2579487" cy="1930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Рисунок 8" descr="лещина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483658"/>
            <a:ext cx="2708987" cy="2032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444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499901" y="2564904"/>
            <a:ext cx="7921426" cy="1800200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С наступлением тепла под пологом травянистых растений начинают расти мхи, лишайники и грибы. Грибы также бывают съедобными и ядовитыми. Самыми ядовитыми грибами считаются бледная поганка, мухомор, ложный опенок.</a:t>
            </a:r>
          </a:p>
        </p:txBody>
      </p:sp>
      <p:pic>
        <p:nvPicPr>
          <p:cNvPr id="8196" name="Рисунок 3" descr="мох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013" y="344567"/>
            <a:ext cx="2651125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Рисунок 4" descr="лишайник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8619" y="344567"/>
            <a:ext cx="2771775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Рисунок 5" descr="грибы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1873"/>
            <a:ext cx="2448818" cy="1836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Рисунок 6" descr="поганка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013" y="4437112"/>
            <a:ext cx="2381087" cy="208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Рисунок 7" descr="мухомор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9489" y="4430159"/>
            <a:ext cx="2794639" cy="2095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Рисунок 8" descr="ложные опятаjpg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5298" y="4437112"/>
            <a:ext cx="2911703" cy="208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644008" y="1"/>
            <a:ext cx="3528392" cy="47667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Растительный мир луга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522885" y="2708920"/>
            <a:ext cx="8140669" cy="1812376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Луга в Тульской области занимают большие пространства. На заливных лугах преобладают такие растения, как мятлик, череда, клевер, купальница, гвоздика травянистая, гусиный лук.</a:t>
            </a:r>
          </a:p>
        </p:txBody>
      </p:sp>
      <p:pic>
        <p:nvPicPr>
          <p:cNvPr id="9220" name="Рисунок 3" descr="chereda 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1350" y="655935"/>
            <a:ext cx="1951038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4" descr="gusinii_luk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1580" y="4581129"/>
            <a:ext cx="2571974" cy="1930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Рисунок 5" descr="kupalnica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885" y="4581128"/>
            <a:ext cx="2560907" cy="1925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Рисунок 6" descr="mjatlik1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462" y="260648"/>
            <a:ext cx="1692275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Рисунок 7" descr="гвоздика травянистая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8961" y="4521296"/>
            <a:ext cx="2621191" cy="1965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Рисунок 8" descr="клевер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76576"/>
            <a:ext cx="1892374" cy="142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Рисунок 9" descr="лугjpg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8375" y="332656"/>
            <a:ext cx="22129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444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465458" y="2564905"/>
            <a:ext cx="8190094" cy="1440160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На суходольных лугах растут менее влаголюбивые растения, и среди них гораздо больше цветов: герань луговая, ромашка, шалфей, мышиный горошек, донник, зверобой, цикорий.</a:t>
            </a:r>
          </a:p>
        </p:txBody>
      </p:sp>
      <p:pic>
        <p:nvPicPr>
          <p:cNvPr id="10244" name="Рисунок 3" descr="geranlugov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458" y="332657"/>
            <a:ext cx="2496759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Рисунок 4" descr="ромашка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6620" y="580462"/>
            <a:ext cx="2121644" cy="159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Рисунок 5" descr="шалфей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0691" y="222521"/>
            <a:ext cx="1344450" cy="1937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Рисунок 6" descr="мышиный горошек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5135" y="363292"/>
            <a:ext cx="1650417" cy="2025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Рисунок 7" descr="донникjpg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458" y="4581128"/>
            <a:ext cx="2587237" cy="193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Рисунок 8" descr="зверобой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581128"/>
            <a:ext cx="2937024" cy="191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Рисунок 9" descr="цикорийjpg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1768" y="4005064"/>
            <a:ext cx="2363783" cy="251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588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467544" y="2299570"/>
            <a:ext cx="8259808" cy="2281558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Более чем из тысячи видов растений, встречающихся на наших лугах, свыше ста видов – лекарственные. Здесь встречается несколько видов колокольчиков, душистый тимьян, лисохвост, тимофеевка. Растут на лугах и съедобные растения: земляника, щавель, дикий лук и чеснок.</a:t>
            </a:r>
          </a:p>
        </p:txBody>
      </p:sp>
      <p:pic>
        <p:nvPicPr>
          <p:cNvPr id="11268" name="Рисунок 3" descr="колокольчикиjpg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074" y="332656"/>
            <a:ext cx="2536825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Рисунок 4" descr="timijn-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5475" y="332656"/>
            <a:ext cx="1522413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Рисунок 5" descr="лисохвост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9338" y="692696"/>
            <a:ext cx="22621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Рисунок 6" descr="тимофеевка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0977" y="332656"/>
            <a:ext cx="1476375" cy="196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Рисунок 7" descr="земляникаjpg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85184"/>
            <a:ext cx="2072973" cy="144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Рисунок 8" descr="щавельjpg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5548" y="5062535"/>
            <a:ext cx="1952340" cy="1458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Рисунок 9" descr="дикий лук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3882" y="4963080"/>
            <a:ext cx="1734342" cy="1566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Рисунок 10" descr="дикий еснок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078000"/>
            <a:ext cx="1923104" cy="144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89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465436" y="2420888"/>
            <a:ext cx="8247111" cy="1590823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Но необходимо помнить и то, что белена, дурман и лютик ядовиты. Есть на наших лугах и растения, занесенные в Красную книгу. Это рябчик шахматный, некоторые виды ковыля, горицвет весенний.</a:t>
            </a:r>
          </a:p>
        </p:txBody>
      </p:sp>
      <p:pic>
        <p:nvPicPr>
          <p:cNvPr id="12292" name="Рисунок 3" descr="belena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00" y="332656"/>
            <a:ext cx="2484438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Рисунок 4" descr="дурманjpg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2656"/>
            <a:ext cx="2352735" cy="1989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Рисунок 5" descr="лютик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32656"/>
            <a:ext cx="2411759" cy="179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Рисунок 6" descr="рябчик шахматный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437" y="4402178"/>
            <a:ext cx="2810419" cy="2108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Рисунок 7" descr="ковыль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3323" y="4305473"/>
            <a:ext cx="2204864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Рисунок 8" descr="горицвет весенний.jpe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8771" y="4011711"/>
            <a:ext cx="2303776" cy="2525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644007" y="1"/>
            <a:ext cx="3456385" cy="476671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Растительный мир водоемов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464344" y="2636813"/>
            <a:ext cx="8235454" cy="1656283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По берегам водоемов обосновались такие растения, как осока, череда, рогоз, тростники.</a:t>
            </a:r>
          </a:p>
        </p:txBody>
      </p:sp>
      <p:pic>
        <p:nvPicPr>
          <p:cNvPr id="13316" name="Рисунок 3" descr="водоем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" y="332656"/>
            <a:ext cx="2741613" cy="205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Рисунок 4" descr="осока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20688"/>
            <a:ext cx="2687638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Рисунок 5" descr="череда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" y="4142523"/>
            <a:ext cx="1619672" cy="234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Рисунок 6" descr="рогозjpg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413534"/>
            <a:ext cx="2768589" cy="2077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Рисунок 7" descr="тростникjpg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3299" y="4142523"/>
            <a:ext cx="3225800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136</TotalTime>
  <Words>26</Words>
  <Application>Microsoft Office PowerPoint</Application>
  <PresentationFormat>Экран (4:3)</PresentationFormat>
  <Paragraphs>26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Остин</vt:lpstr>
      <vt:lpstr>Растения Тульской области</vt:lpstr>
      <vt:lpstr>Растительный мир леса</vt:lpstr>
      <vt:lpstr>Слайд 3</vt:lpstr>
      <vt:lpstr>Слайд 4</vt:lpstr>
      <vt:lpstr>Растительный мир луга</vt:lpstr>
      <vt:lpstr>Слайд 6</vt:lpstr>
      <vt:lpstr>Слайд 7</vt:lpstr>
      <vt:lpstr>Слайд 8</vt:lpstr>
      <vt:lpstr>Растительный мир водоемов</vt:lpstr>
      <vt:lpstr>Слайд 10</vt:lpstr>
      <vt:lpstr>Растительный мир болот</vt:lpstr>
      <vt:lpstr>Слайд 12</vt:lpstr>
      <vt:lpstr>Растения поля</vt:lpstr>
      <vt:lpstr>Слайд 14</vt:lpstr>
      <vt:lpstr>Растения сада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Растения Тульской области</dc:title>
  <dc:creator>Наталия</dc:creator>
  <cp:lastModifiedBy>Буева</cp:lastModifiedBy>
  <cp:revision>15</cp:revision>
  <dcterms:created xsi:type="dcterms:W3CDTF">2012-04-02T15:39:05Z</dcterms:created>
  <dcterms:modified xsi:type="dcterms:W3CDTF">2020-07-09T08:59:54Z</dcterms:modified>
</cp:coreProperties>
</file>