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68" r:id="rId2"/>
    <p:sldId id="279" r:id="rId3"/>
    <p:sldId id="280" r:id="rId4"/>
    <p:sldId id="281" r:id="rId5"/>
    <p:sldId id="282" r:id="rId6"/>
    <p:sldId id="283" r:id="rId7"/>
    <p:sldId id="284" r:id="rId8"/>
    <p:sldId id="28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00" autoAdjust="0"/>
  </p:normalViewPr>
  <p:slideViewPr>
    <p:cSldViewPr>
      <p:cViewPr varScale="1">
        <p:scale>
          <a:sx n="82" d="100"/>
          <a:sy n="82" d="100"/>
        </p:scale>
        <p:origin x="14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C9E78-0EB5-4D5B-83CA-3396C410E748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ACFB6D-02A9-42F7-A35A-04E996374E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030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880678" y="1628800"/>
            <a:ext cx="5184576" cy="3458125"/>
          </a:xfrm>
        </p:spPr>
        <p:txBody>
          <a:bodyPr anchor="t"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Памятка для родителей и детей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«10 правил 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безопасного </a:t>
            </a:r>
            <a:b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катания </a:t>
            </a:r>
            <a:b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самокате»</a:t>
            </a:r>
            <a:endParaRPr lang="ru-RU" sz="8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39752" y="5517232"/>
            <a:ext cx="6624736" cy="1296144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Подготовил воспитатель старшей группы: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Игнатова Алла Михайловна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655822"/>
            <a:ext cx="7499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Муниципальное казенное дошкольное образовательное учреждение  </a:t>
            </a:r>
          </a:p>
          <a:p>
            <a:pPr algn="ctr"/>
            <a:r>
              <a:rPr lang="ru-RU" dirty="0"/>
              <a:t>«Детский сад №3 п. Теплое»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19047"/>
            <a:ext cx="3816424" cy="49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262356"/>
            <a:ext cx="4608512" cy="4479012"/>
          </a:xfrm>
        </p:spPr>
        <p:txBody>
          <a:bodyPr anchor="t"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Надевать защитный шлем, перчатки, щитки на руки и голени, наколенники и налокотники. Асфальт и тротуарная плитка очень твердые, и падение на них может завершиться переломом или сильным ушибом, а падают поначалу все, и даже профи не всегда могут победить гравитацию.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220072" y="2492896"/>
            <a:ext cx="3672408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21146" y="692696"/>
            <a:ext cx="89153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правила должны соблюдать и дети, и подростки, и взрослые, независимо от их опыта. Только так катание станет максимально безопасным и приятным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 помогите детям запомнить их.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64704"/>
            <a:ext cx="8928992" cy="5976664"/>
          </a:xfrm>
        </p:spPr>
        <p:txBody>
          <a:bodyPr anchor="t">
            <a:normAutofit fontScale="90000"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ездить на неисправном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транспорте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шанс, что важная деталь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отвалится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движения, и «водитель»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полетит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 тормашками вместе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железным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конем, резко возрастает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кататься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непосредственной близости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от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велосипедистов,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роллеров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скейтеров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самокатеров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116632"/>
            <a:ext cx="2808312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9" r="24424" b="2183"/>
          <a:stretch/>
        </p:blipFill>
        <p:spPr>
          <a:xfrm>
            <a:off x="232552" y="2636912"/>
            <a:ext cx="5131536" cy="40616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534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92696"/>
            <a:ext cx="8928992" cy="6048672"/>
          </a:xfrm>
        </p:spPr>
        <p:txBody>
          <a:bodyPr anchor="t">
            <a:normAutofit fontScale="90000"/>
          </a:bodyPr>
          <a:lstStyle/>
          <a:p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правильно группироваться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падении.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Такое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позволит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ваши ролле- и велопрогулки менее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травмоопасными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ведь, как уже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сказано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 встреч с твердыми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поверхностями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застрахован никто.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Крепить на одежду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светоотражающие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при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езде в темное время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суток или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плохой погоде.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3356992"/>
            <a:ext cx="3312368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1" r="15000" b="21651"/>
          <a:stretch/>
        </p:blipFill>
        <p:spPr>
          <a:xfrm>
            <a:off x="5724128" y="116632"/>
            <a:ext cx="2700300" cy="47975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746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9" y="476672"/>
            <a:ext cx="8928991" cy="6381328"/>
          </a:xfrm>
        </p:spPr>
        <p:txBody>
          <a:bodyPr anchor="t"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баловаться во время движения: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ездить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вдвоем на одноместном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самокате,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держаться за руль и т.п.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«финты»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только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предназначенной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     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подходящей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площадке,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никак не на проезжей части,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тротуаре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детской площадке.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8"/>
            <a:ext cx="3522926" cy="464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0" r="2831" b="3686"/>
          <a:stretch/>
        </p:blipFill>
        <p:spPr>
          <a:xfrm>
            <a:off x="5220072" y="116632"/>
            <a:ext cx="3384376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0437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836712"/>
            <a:ext cx="8928992" cy="5904656"/>
          </a:xfrm>
        </p:spPr>
        <p:txBody>
          <a:bodyPr anchor="t">
            <a:normAutofit fontScale="90000"/>
          </a:bodyPr>
          <a:lstStyle/>
          <a:p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Выучить правила дорожного движения. 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Роллеры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приравнены к пешеходам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должны появляться на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проезжей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Двигаясь по тротуару,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ехать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медленно,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аккуратно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объезжая пешеходов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и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предупреждая их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о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своем приближении. 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852460"/>
            <a:ext cx="4518317" cy="33843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209590"/>
            <a:ext cx="3240000" cy="43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898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предельно внимательным, чтобы ничто не застало врасплох и не заставило потерять равновесие, и отправиться на «свидание» с асфальтом.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68" b="25850"/>
          <a:stretch/>
        </p:blipFill>
        <p:spPr>
          <a:xfrm>
            <a:off x="539552" y="1975453"/>
            <a:ext cx="3444723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6" t="7350" r="-1026" b="16000"/>
          <a:stretch/>
        </p:blipFill>
        <p:spPr>
          <a:xfrm>
            <a:off x="5076056" y="1975965"/>
            <a:ext cx="3534903" cy="460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9586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476672"/>
            <a:ext cx="9108504" cy="6381328"/>
          </a:xfrm>
        </p:spPr>
        <p:txBody>
          <a:bodyPr anchor="t">
            <a:normAutofit fontScale="9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Польза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здоровья от катания на самокате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всего, катаясь на самокате, ребенок укрепляет мышцы ног. Кроме того, самокат, в отличие от других транспортных средств для детей, одновременно развивает все типы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мышцы. 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движения на самокате ребенок активно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дышит, а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является нормальной природной вентиляцией легких.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катание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самокате рекомендуется детям, у которых есть проблемы с развитием дыхательной системы, в том числе и больным астмой.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Внимание, сноровка, вестибулярный аппарат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 во время занятий любым другим спортом, ребенок, катаясь на самокате, фокусирует свое внимание. Он постоянно переводит взгляд с более приближенных точек, на более отдаленные, тренируя в этот момент зрение.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удержаться на самокате во время поездки ребенок удерживает свое равновесие, а это лучшая тренировка вестибулярного аппарата.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58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Красный и фиолетовый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603</TotalTime>
  <Words>174</Words>
  <Application>Microsoft Office PowerPoint</Application>
  <PresentationFormat>Экран (4:3)</PresentationFormat>
  <Paragraphs>14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Constantia</vt:lpstr>
      <vt:lpstr>Times New Roman</vt:lpstr>
      <vt:lpstr>Wingdings 2</vt:lpstr>
      <vt:lpstr>Поток</vt:lpstr>
      <vt:lpstr>  Памятка для родителей и детей  «10 правил  безопасного  катания  на самокате»</vt:lpstr>
      <vt:lpstr>     1. Надевать защитный шлем, перчатки, щитки на руки и голени, наколенники и налокотники. Асфальт и тротуарная плитка очень твердые, и падение на них может завершиться переломом или сильным ушибом, а падают поначалу все, и даже профи не всегда могут победить гравитацию.</vt:lpstr>
      <vt:lpstr>2. Не ездить на неисправном транспорте  – шанс, что важная деталь отвалится прямо во время движения, и «водитель»  полетит вверх тормашками вместе с  железным конем, резко возрастает.                                                                                                                                                                                                                              3. Не кататься в                                                                                  непосредственной близости                                                                                  от других велосипедистов,                                                                                  роллеров, скейтеров                                                                                  и самокатеров.  </vt:lpstr>
      <vt:lpstr>4. Научиться правильно группироваться  при падении.  Такое умение позволит сделать  ваши ролле- и велопрогулки менее  травмоопасными, ведь, как уже было сказано, от встреч с твердыми  поверхностями не застрахован никто.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5. Крепить на одежду                                                                    светоотражающие элементы                                                                    при езде в темное время                                                                    суток или при плохой погоде. </vt:lpstr>
      <vt:lpstr>6. Не баловаться во время движения:  ездить вдвоем на одноместном  велосипеде или самокате,  не держаться за руль и т.п.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7. Выполнять «финты»                                                              только на предназначенной или                                                                    подходящей для этого площадке,                                                              но никак не на проезжей части,                                                              тротуаре или детской площадке. </vt:lpstr>
      <vt:lpstr>8. Выучить правила дорожного движения.   Роллеры приравнены к пешеходам  и не должны появляться на  проезжей части.                                                                                                                                          9. Двигаясь по тротуару,                                                                 ехать очень медленно,                                                                 аккуратно объезжая пешеходов                                                                 и предупреждая их                                                                 о своем приближении.  </vt:lpstr>
      <vt:lpstr>10. Быть предельно внимательным, чтобы ничто не застало врасплох и не заставило потерять равновесие, и отправиться на «свидание» с асфальтом.</vt:lpstr>
      <vt:lpstr>                            Польза для здоровья от катания на самокате 1. Прежде всего, катаясь на самокате, ребенок укрепляет мышцы ног. Кроме того, самокат, в отличие от других транспортных средств для детей, одновременно развивает все типы мышцы.   2. Во время движения на самокате ребенок активно дышит, а это является нормальной природной вентиляцией легких. Поэтому катание на самокате рекомендуется детям, у которых есть проблемы с развитием дыхательной системы, в том числе и больным астмой. 3. Внимание, сноровка, вестибулярный аппарат Как и во время занятий любым другим спортом, ребенок, катаясь на самокате, фокусирует свое внимание. Он постоянно переводит взгляд с более приближенных точек, на более отдаленные, тренируя в этот момент зрение. Для того чтобы удержаться на самокате во время поездки ребенок удерживает свое равновесие, а это лучшая тренировка вестибулярного аппарата.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Костя</dc:creator>
  <cp:lastModifiedBy>Пользователь Windows</cp:lastModifiedBy>
  <cp:revision>62</cp:revision>
  <dcterms:created xsi:type="dcterms:W3CDTF">2014-05-11T11:46:55Z</dcterms:created>
  <dcterms:modified xsi:type="dcterms:W3CDTF">2020-07-07T06:50:16Z</dcterms:modified>
</cp:coreProperties>
</file>