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8288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«Пальчиковая живопись»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73216"/>
            <a:ext cx="5108104" cy="11304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868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8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2123"/>
            <a:ext cx="6264696" cy="69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16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"/>
            <a:ext cx="612068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29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904656" cy="68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7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206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234" y="2967335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«Пальчиковая живопись»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«Пальчиковая живопись»</dc:title>
  <dc:creator>Жанна</dc:creator>
  <cp:lastModifiedBy>Буева</cp:lastModifiedBy>
  <cp:revision>2</cp:revision>
  <dcterms:created xsi:type="dcterms:W3CDTF">2020-07-01T14:35:49Z</dcterms:created>
  <dcterms:modified xsi:type="dcterms:W3CDTF">2020-07-10T08:32:46Z</dcterms:modified>
</cp:coreProperties>
</file>