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2" r:id="rId2"/>
    <p:sldId id="263" r:id="rId3"/>
    <p:sldId id="256" r:id="rId4"/>
    <p:sldId id="257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48" autoAdjust="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1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3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531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34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1253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2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6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4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70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4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5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2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38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16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8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5926"/>
            <a:ext cx="778670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обучению грамоте: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ПОДБЕРИ  СЛОВА К СХЕМЕ»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одготовительной к школе группы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Безбородова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Л.Н.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47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10253F"/>
                </a:solidFill>
                <a:latin typeface="Times New Roman"/>
              </a:rPr>
              <a:t>МКДОУ «Детский сад №3 п. Тёплое»</a:t>
            </a:r>
          </a:p>
          <a:p>
            <a:pPr lvl="0" algn="ctr"/>
            <a:r>
              <a:rPr lang="ru-RU" sz="1200" b="1" dirty="0" smtClean="0">
                <a:solidFill>
                  <a:srgbClr val="10253F"/>
                </a:solidFill>
                <a:latin typeface="Times New Roman"/>
              </a:rPr>
              <a:t>Тульская область Тёпло-Огарёвский район</a:t>
            </a:r>
            <a:endParaRPr lang="ru-RU" sz="1200" b="1" dirty="0">
              <a:solidFill>
                <a:srgbClr val="10253F"/>
              </a:solidFill>
              <a:latin typeface="Times New Roman"/>
            </a:endParaRPr>
          </a:p>
          <a:p>
            <a:pPr lvl="0" algn="ctr"/>
            <a:endParaRPr lang="ru-RU" sz="1200" dirty="0">
              <a:solidFill>
                <a:prstClr val="black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642918"/>
            <a:ext cx="6347714" cy="53984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подбирать слова к звуковым схемам, закрепить навыки звукового анализа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детей в дифференциации гласных и согласных звуков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Упражнять в делении слов на слоги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связную речь, логическое мышление, внимание, сообразительность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интерес к образовательной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ида\Desktop\ра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37112"/>
            <a:ext cx="23762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Картинки\утю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2376264" cy="2045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H:\Картинки\сы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376264" cy="2142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:\Картинки\ю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376264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76672"/>
            <a:ext cx="2376264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6281 L 0.00399 0.776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14477 L -0.01181 0.4777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цеп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2448272" cy="214198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1" name="Picture 3" descr="H:\Картинки\с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48271" cy="213456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H:\анализ\ноч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4482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Картинки\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448272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H:\Картинки\м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2448272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2613 L 0.44115 0.0367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03167 L -0.57482 0.0106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:\Картинки\п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3" name="Picture 3" descr="H:\Картинки\п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0" name="Picture 2" descr="H:\Картинки\ва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520279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H:\Картинки\сов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2520280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:\Картинки\к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49080"/>
            <a:ext cx="2376264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02613 L -0.44479 -0.0261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0532 L 0.42934 0.0157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1.50289E-6 L 0.5 -0.0210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:\Картинки\клю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448271" cy="210026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7" name="Picture 5" descr="H:\Картинки\плю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 descr="H:\Картинки\пер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448272" cy="206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Picture 4" descr="H:\Картинки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59228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5" descr="H:\Картинки\т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437112"/>
            <a:ext cx="2520280" cy="20800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-0.02105 L -0.43299 -0.0314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0.00717 L 0.38385 0.0071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-0.00463 L 0.5158 -0.0046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:\Картинки\ка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2303016" cy="206997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7" name="Picture 3" descr="H:\Картинки\бок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304256" cy="202121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8" name="Picture 4" descr="H:\Картинки\хал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2315716" cy="2099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2" descr="H:\Картинки\пе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2304256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8" name="Picture 2" descr="H:\Картинки\ящ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223224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963 L -2.5E-6 -0.482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01041 L 0.5316 0.010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ки\пе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376264" cy="201622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099" name="Picture 3" descr="H:\Картинки\д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:\Картинки\ще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448272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2" name="Picture 2" descr="H:\Картинки\сап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6264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H:\Картинки\сум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6672"/>
            <a:ext cx="2304256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383 L -0.00382 -0.4713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0.00092 L 0.38403 0.0009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82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Рида</dc:creator>
  <cp:lastModifiedBy>Буева</cp:lastModifiedBy>
  <cp:revision>55</cp:revision>
  <dcterms:created xsi:type="dcterms:W3CDTF">2014-03-10T14:54:11Z</dcterms:created>
  <dcterms:modified xsi:type="dcterms:W3CDTF">2020-05-22T12:22:45Z</dcterms:modified>
</cp:coreProperties>
</file>