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84" r:id="rId3"/>
    <p:sldId id="280" r:id="rId4"/>
    <p:sldId id="281" r:id="rId5"/>
    <p:sldId id="263" r:id="rId6"/>
    <p:sldId id="265" r:id="rId7"/>
    <p:sldId id="266" r:id="rId8"/>
    <p:sldId id="269" r:id="rId9"/>
    <p:sldId id="264" r:id="rId10"/>
    <p:sldId id="267" r:id="rId11"/>
    <p:sldId id="268" r:id="rId12"/>
    <p:sldId id="270" r:id="rId13"/>
    <p:sldId id="282" r:id="rId14"/>
    <p:sldId id="271" r:id="rId15"/>
    <p:sldId id="276" r:id="rId16"/>
    <p:sldId id="273" r:id="rId17"/>
    <p:sldId id="283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6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F1A92-13A1-4E6E-9D55-FA02342DEC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4514D-98AB-4597-BD65-1E0C4DCA4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98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57150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«Детский сад №3 п.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Теплое»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сказках, пословицах, скороговорках, загадках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 воспитатель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подготовительной к школе группы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Безбородова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Л.Н.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Yandex.Kolleksiyalarda Веселые цифры от 1 до 10 - картинки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очки с цифр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55541"/>
            <a:ext cx="1910415" cy="25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казка «Цветик – семицветик» на новый л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99" y="332656"/>
            <a:ext cx="876220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казка Двенадцать месяцев ❄️ Золотая коллекция Союзмультфиль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12" y="908720"/>
            <a:ext cx="87403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2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казка о мертвой царевне (0+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600400" cy="31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Главные герои &quot;Сказки о мертвой царевне и семи богатырях&quot; А.С. Пушк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84" y="3573016"/>
            <a:ext cx="3772429" cy="30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Сказка о мертвой царевне и о семи богатырях - Пушкин Александр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21" y="332656"/>
            <a:ext cx="3528392" cy="2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Файл:Сказка о мёртвой царевне и о семи богатырях (кадр).jp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4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60638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Прочитайте пословицы </a:t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>и предложите ребёнку объяснить, почему так говорят?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Сказка про цифру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915"/>
            <a:ext cx="1762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еселые цифры «2» - Двоечка - Жираф | Шары39.рф | Доста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0711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1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4772"/>
            <a:ext cx="8064896" cy="838944"/>
          </a:xfrm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ПОСЛОВИЦЫ с числами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44" name="Picture 4" descr="Фразеологизмы с числами (цифрами) и их зна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9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50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словицы про цифру 10 с картинками | Пословицы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-poslovicy.ru/wp-content/uploads/2016/11/12016-11-23_162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0" y="332656"/>
            <a:ext cx="887029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 Проговорите с ребёнком скороговорки </a:t>
            </a:r>
          </a:p>
          <a:p>
            <a:pPr marL="0" indent="0" algn="r">
              <a:buNone/>
            </a:pPr>
            <a:endParaRPr lang="ru-RU" sz="4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(сначала медленно, потом чуть быстрее, потом ещё быстрее)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91692"/>
            <a:ext cx="6995120" cy="102594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Скороговорки </a:t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>с числами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На дворе трава, на траве – дрова: раз дрова, два дрова, три дрова.</a:t>
            </a:r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 Black" panose="020B0A04020102020204" pitchFamily="34" charset="0"/>
              </a:rPr>
              <a:t>У тридцати трех полосатых поросят,</a:t>
            </a:r>
          </a:p>
          <a:p>
            <a:pPr marL="0" indent="0">
              <a:buNone/>
            </a:pPr>
            <a:r>
              <a:rPr lang="ru-RU" sz="2800" dirty="0">
                <a:latin typeface="Arial Black" panose="020B0A04020102020204" pitchFamily="34" charset="0"/>
              </a:rPr>
              <a:t>Тридцать три хвостика висят.</a:t>
            </a:r>
          </a:p>
          <a:p>
            <a:pPr marL="0" indent="0">
              <a:buNone/>
            </a:pPr>
            <a:endParaRPr lang="ru-RU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Опять пять ребят нашли у пенька пять опят.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Цифры 8 вафельные картинки, цена 30 грн., купить Веселое — Prom.u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378496" cy="17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селые цифры | Math numbers, 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34840"/>
            <a:ext cx="1875873" cy="16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цифра 6 - Татьяна Петровна Писаревск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744" y="232963"/>
            <a:ext cx="1007090" cy="12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Загадки с числами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1373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него глаза цветные: </a:t>
            </a:r>
            <a:r>
              <a:rPr lang="ru-RU" dirty="0"/>
              <a:t>н</a:t>
            </a:r>
            <a:r>
              <a:rPr lang="ru-RU" dirty="0" smtClean="0"/>
              <a:t>е глаза, а три огня.</a:t>
            </a:r>
          </a:p>
          <a:p>
            <a:pPr marL="0" indent="0">
              <a:buNone/>
            </a:pPr>
            <a:r>
              <a:rPr lang="ru-RU" dirty="0" smtClean="0"/>
              <a:t>Он по очереди ими сверху смотрит на меня.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Пятёрка братьев неразлучна.</a:t>
            </a:r>
          </a:p>
          <a:p>
            <a:pPr marL="0" indent="0" algn="r">
              <a:buNone/>
            </a:pPr>
            <a:r>
              <a:rPr lang="ru-RU" dirty="0" smtClean="0"/>
              <a:t>Им вместе никогда не скучно.</a:t>
            </a:r>
          </a:p>
          <a:p>
            <a:pPr marL="0" indent="0" algn="r">
              <a:buNone/>
            </a:pPr>
            <a:r>
              <a:rPr lang="ru-RU" dirty="0" smtClean="0"/>
              <a:t>Они работают пером, </a:t>
            </a:r>
          </a:p>
          <a:p>
            <a:pPr marL="0" indent="0" algn="r">
              <a:buNone/>
            </a:pPr>
            <a:r>
              <a:rPr lang="ru-RU" dirty="0" smtClean="0"/>
              <a:t>пилою, ложкой, топором.</a:t>
            </a:r>
            <a:endParaRPr lang="ru-RU" dirty="0"/>
          </a:p>
        </p:txBody>
      </p:sp>
      <p:pic>
        <p:nvPicPr>
          <p:cNvPr id="5126" name="Picture 6" descr="Макет светофора из бумаги своими руками для детей с пошаговыми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88" y="4079829"/>
            <a:ext cx="1995248" cy="23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Анализируй свой день. Метод «пяти пальцев». |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232" y="147550"/>
            <a:ext cx="1932024" cy="18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5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  Закрепить знакомые сказки, пословицы, скороговорки, загадки.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Вспомнить с детьми пословицы, поговорки в которых встречаются числа.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Выявить связь между числами и устным народным творчеством.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Развивать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критичное мышление.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Загадки с числами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 жужжит, и летит, </a:t>
            </a:r>
          </a:p>
          <a:p>
            <a:pPr marL="0" indent="0">
              <a:buNone/>
            </a:pPr>
            <a:r>
              <a:rPr lang="ru-RU" dirty="0" smtClean="0"/>
              <a:t>есть шесть ног, но без копыт.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Ёжик вырос в десять раз, получился…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Шевелились у цветка</a:t>
            </a:r>
          </a:p>
          <a:p>
            <a:pPr marL="0" indent="0" algn="r">
              <a:buNone/>
            </a:pPr>
            <a:r>
              <a:rPr lang="ru-RU" dirty="0" smtClean="0"/>
              <a:t>Все четыре лепестка. 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/>
              <a:t>Я сорвать его хотел, </a:t>
            </a:r>
          </a:p>
          <a:p>
            <a:pPr marL="0" indent="0" algn="r">
              <a:buNone/>
            </a:pPr>
            <a:r>
              <a:rPr lang="ru-RU" dirty="0" smtClean="0"/>
              <a:t>Он вспорхнул и улетел.</a:t>
            </a:r>
          </a:p>
        </p:txBody>
      </p:sp>
      <p:sp>
        <p:nvSpPr>
          <p:cNvPr id="4" name="AutoShape 4" descr="Жук японский | справочник Пестициды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Жук японский | справочник Пестициды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Жук PNG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077" y="4856841"/>
            <a:ext cx="2016224" cy="19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икобраз — зверь. Описание дикобраза с картинк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568" y="126876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абочка Монарх. Обсуждение на LiveInternet - Российский Сервис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13" y="3569379"/>
            <a:ext cx="2456513" cy="19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&quot;Число 5. Цифра 5&quot; - скачать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64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2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Дорогие, ребята!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91" y="2132627"/>
            <a:ext cx="8093449" cy="438217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pPr algn="just"/>
            <a:r>
              <a:rPr lang="ru-RU" dirty="0" smtClean="0"/>
              <a:t>Математика окружает нас не только на занятиях, в магазине, на улице, дома, но и встречается в загадках, сказках, пословицах, поговорках, скороговорках, считалках, стихах о цифрах.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Сегодня я предлагаю вам найти числа в сказках, загадках, пословицах и поговорках.</a:t>
            </a:r>
            <a:endParaRPr lang="ru-RU" dirty="0"/>
          </a:p>
        </p:txBody>
      </p:sp>
      <p:pic>
        <p:nvPicPr>
          <p:cNvPr id="9218" name="Picture 2" descr="Весёлые циф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413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4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Просмотрите картинки из известных вам сказок и угадайте их названия. </a:t>
            </a:r>
          </a:p>
          <a:p>
            <a:pPr marL="0" indent="0" algn="ctr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Какие числа вам в них встретились?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0244" name="Picture 4" descr="Веселые цифры | Буквы алфавита поделки, Алфавит и Учебные иде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08829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rdinal number 10 for teaching children counting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0126"/>
            <a:ext cx="1944216" cy="20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звитие малыша. Сказка &quot;Три медвед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36" y="260648"/>
            <a:ext cx="881932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зотерический смысл сказки Волк и семеро козлят | Chudosk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93" y="332656"/>
            <a:ext cx="869921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казка Три Поросенка ⋆ ДЕТ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35" y="188640"/>
            <a:ext cx="877013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5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Новогодняя сказка Два мороза – русская народ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85725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7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Белоснежка и семь гномов (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272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МКДОУ «Детский сад №3 п. Теплое»  Числа в сказках, пословицах, скороговорках, загадках   Выполнил воспитатель подготовительной к школе группы Безбородова Л.Н. </vt:lpstr>
      <vt:lpstr>Слайд 2</vt:lpstr>
      <vt:lpstr>Дорогие, ребята!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Прочитайте пословицы  и предложите ребёнку объяснить, почему так говорят?</vt:lpstr>
      <vt:lpstr>Слайд 14</vt:lpstr>
      <vt:lpstr>Слайд 15</vt:lpstr>
      <vt:lpstr>Слайд 16</vt:lpstr>
      <vt:lpstr>Слайд 17</vt:lpstr>
      <vt:lpstr>Скороговорки  с числами</vt:lpstr>
      <vt:lpstr>Загадки с числами</vt:lpstr>
      <vt:lpstr>Загадки с числами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Буева</cp:lastModifiedBy>
  <cp:revision>91</cp:revision>
  <dcterms:created xsi:type="dcterms:W3CDTF">2012-11-01T15:59:34Z</dcterms:created>
  <dcterms:modified xsi:type="dcterms:W3CDTF">2020-05-25T13:18:02Z</dcterms:modified>
</cp:coreProperties>
</file>