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-65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7EE5C-ED78-4DED-A2C8-B6C85AADAB79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681C7-7D79-40FB-B018-69A5C2711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1320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7EE5C-ED78-4DED-A2C8-B6C85AADAB79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681C7-7D79-40FB-B018-69A5C2711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7735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7EE5C-ED78-4DED-A2C8-B6C85AADAB79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681C7-7D79-40FB-B018-69A5C2711B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02238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7EE5C-ED78-4DED-A2C8-B6C85AADAB79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681C7-7D79-40FB-B018-69A5C2711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5141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7EE5C-ED78-4DED-A2C8-B6C85AADAB79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681C7-7D79-40FB-B018-69A5C2711B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656944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7EE5C-ED78-4DED-A2C8-B6C85AADAB79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681C7-7D79-40FB-B018-69A5C2711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40962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7EE5C-ED78-4DED-A2C8-B6C85AADAB79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681C7-7D79-40FB-B018-69A5C2711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51604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7EE5C-ED78-4DED-A2C8-B6C85AADAB79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681C7-7D79-40FB-B018-69A5C2711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3954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7EE5C-ED78-4DED-A2C8-B6C85AADAB79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681C7-7D79-40FB-B018-69A5C2711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3575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7EE5C-ED78-4DED-A2C8-B6C85AADAB79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681C7-7D79-40FB-B018-69A5C2711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7281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7EE5C-ED78-4DED-A2C8-B6C85AADAB79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681C7-7D79-40FB-B018-69A5C2711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2729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7EE5C-ED78-4DED-A2C8-B6C85AADAB79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681C7-7D79-40FB-B018-69A5C2711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3058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7EE5C-ED78-4DED-A2C8-B6C85AADAB79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681C7-7D79-40FB-B018-69A5C2711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5718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7EE5C-ED78-4DED-A2C8-B6C85AADAB79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681C7-7D79-40FB-B018-69A5C2711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6152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7EE5C-ED78-4DED-A2C8-B6C85AADAB79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681C7-7D79-40FB-B018-69A5C2711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4370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681C7-7D79-40FB-B018-69A5C2711B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7EE5C-ED78-4DED-A2C8-B6C85AADAB79}" type="datetimeFigureOut">
              <a:rPr lang="ru-RU" smtClean="0"/>
              <a:pPr/>
              <a:t>23.06.2020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0840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7EE5C-ED78-4DED-A2C8-B6C85AADAB79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FF681C7-7D79-40FB-B018-69A5C2711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5553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7742" y="2605849"/>
            <a:ext cx="8316515" cy="1646302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</a:t>
            </a:r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«ВЕСЕЛЫЕ ЗВЕРЮШКИ ИЗ</a:t>
            </a:r>
            <a:b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ВАТНЫХ ДИСКОВ»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52726" y="5368644"/>
            <a:ext cx="7766936" cy="1096899"/>
          </a:xfrm>
        </p:spPr>
        <p:txBody>
          <a:bodyPr>
            <a:normAutofit fontScale="85000" lnSpcReduction="20000"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одготовительной к школе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Галицкая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 В.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33607" y="626856"/>
            <a:ext cx="55812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 Теплое»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5043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9859" y="413478"/>
            <a:ext cx="8412282" cy="60411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476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6346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33280" y="388274"/>
            <a:ext cx="8325439" cy="60814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476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4958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2862" y="258011"/>
            <a:ext cx="8426276" cy="63419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476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1248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5712" y="300869"/>
            <a:ext cx="8540576" cy="6256262"/>
          </a:xfrm>
          <a:prstGeom prst="rect">
            <a:avLst/>
          </a:prstGeom>
          <a:blipFill>
            <a:blip r:embed="rId2" cstate="email"/>
            <a:stretch>
              <a:fillRect/>
            </a:stretch>
          </a:blipFill>
          <a:ln w="476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9594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3110" y="280698"/>
            <a:ext cx="8365780" cy="6296604"/>
          </a:xfrm>
          <a:prstGeom prst="rect">
            <a:avLst/>
          </a:prstGeom>
          <a:blipFill>
            <a:blip r:embed="rId2" cstate="email"/>
            <a:stretch>
              <a:fillRect/>
            </a:stretch>
          </a:blipFill>
          <a:ln w="476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7607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6753" y="319348"/>
            <a:ext cx="8358494" cy="6202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476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1092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8562" y="368949"/>
            <a:ext cx="8654876" cy="61201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476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9389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2325" y="2243773"/>
            <a:ext cx="6528647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Творческих вам успехов!</a:t>
            </a:r>
          </a:p>
          <a:p>
            <a:pPr algn="ctr"/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128" t="12549" r="13872" b="64902"/>
          <a:stretch/>
        </p:blipFill>
        <p:spPr>
          <a:xfrm rot="21047175">
            <a:off x="736135" y="311964"/>
            <a:ext cx="3041635" cy="20036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539" t="36471" r="55490" b="40196"/>
          <a:stretch/>
        </p:blipFill>
        <p:spPr>
          <a:xfrm rot="472829">
            <a:off x="7917839" y="4482513"/>
            <a:ext cx="3193422" cy="205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6453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9811" y="830666"/>
            <a:ext cx="803237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многих из нас ватные диски - гигиеническая принадлежность для косметического ухода. И лишь единицы обладают информацией о возможности альтернативного их использования – в виде подручного материала для творчества.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Ватные диски помогут создать уникальные поделки, способные занять подобающее место в домашнем интерьере.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попробуем сделать веселых зверюшек из ватных дисков.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4495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ня\Desktop\Ватные диски\yVM0gMzPw2g (1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307828" y="821513"/>
            <a:ext cx="7383254" cy="5214974"/>
          </a:xfrm>
          <a:prstGeom prst="rect">
            <a:avLst/>
          </a:prstGeom>
          <a:noFill/>
          <a:ln w="4445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047760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3476" y="160942"/>
            <a:ext cx="8345047" cy="65361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476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6003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49824" y="415169"/>
            <a:ext cx="8049211" cy="60276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476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1792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24056" y="482404"/>
            <a:ext cx="8143888" cy="5893192"/>
          </a:xfrm>
          <a:prstGeom prst="rect">
            <a:avLst/>
          </a:prstGeom>
          <a:blipFill>
            <a:blip r:embed="rId2" cstate="email"/>
            <a:stretch>
              <a:fillRect/>
            </a:stretch>
          </a:blipFill>
          <a:ln w="476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2024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224" y="415169"/>
            <a:ext cx="8089552" cy="6027662"/>
          </a:xfrm>
          <a:prstGeom prst="rect">
            <a:avLst/>
          </a:prstGeom>
          <a:blipFill>
            <a:blip r:embed="rId2" cstate="email"/>
            <a:stretch>
              <a:fillRect/>
            </a:stretch>
          </a:blipFill>
          <a:ln w="476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1870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0541" y="442063"/>
            <a:ext cx="8250917" cy="59738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476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5567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9347" y="374828"/>
            <a:ext cx="8533305" cy="6108344"/>
          </a:xfrm>
          <a:prstGeom prst="rect">
            <a:avLst/>
          </a:prstGeom>
          <a:blipFill>
            <a:blip r:embed="rId2" cstate="email"/>
            <a:stretch>
              <a:fillRect/>
            </a:stretch>
          </a:blipFill>
          <a:ln w="476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6180715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</TotalTime>
  <Words>84</Words>
  <Application>Microsoft Office PowerPoint</Application>
  <PresentationFormat>Произвольный</PresentationFormat>
  <Paragraphs>11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Грань</vt:lpstr>
      <vt:lpstr> Консультация для родителей «ВЕСЕЛЫЕ ЗВЕРЮШКИ ИЗ ВАТНЫХ ДИСКОВ»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Customer</dc:creator>
  <cp:lastModifiedBy>Буева</cp:lastModifiedBy>
  <cp:revision>23</cp:revision>
  <dcterms:created xsi:type="dcterms:W3CDTF">2020-06-22T11:46:34Z</dcterms:created>
  <dcterms:modified xsi:type="dcterms:W3CDTF">2020-06-23T10:17:20Z</dcterms:modified>
</cp:coreProperties>
</file>