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80" r:id="rId4"/>
    <p:sldId id="262" r:id="rId5"/>
    <p:sldId id="263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81" r:id="rId20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4061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2232" y="66"/>
      </p:cViewPr>
      <p:guideLst>
        <p:guide orient="horz" pos="2880"/>
        <p:guide pos="220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1E8AC-D2A0-4D30-959E-2AB4453396D3}" type="datetimeFigureOut">
              <a:rPr lang="ru-RU" smtClean="0"/>
              <a:pPr/>
              <a:t>23.06.2020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EBA07-9FD9-43B1-89F4-BF375A9B5C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2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786446"/>
            <a:ext cx="3228016" cy="3143240"/>
          </a:xfrm>
          <a:prstGeom prst="rect">
            <a:avLst/>
          </a:prstGeom>
          <a:noFill/>
        </p:spPr>
      </p:pic>
      <p:pic>
        <p:nvPicPr>
          <p:cNvPr id="1029" name="Picture 5" descr="http://img1.liveinternet.ru/images/attach/b/4/104/598/104598135_s12518111.jpg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91758">
            <a:off x="4789335" y="100609"/>
            <a:ext cx="1863887" cy="239329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500968" y="2838898"/>
            <a:ext cx="4018388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dirty="0" smtClean="0">
                <a:ln w="11430"/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 </a:t>
            </a:r>
          </a:p>
          <a:p>
            <a:pPr algn="ctr"/>
            <a:r>
              <a:rPr lang="ru-RU" sz="6000" b="1" dirty="0" smtClean="0">
                <a:ln w="11430"/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школе</a:t>
            </a:r>
            <a:endParaRPr lang="ru-RU" sz="6000" b="1" dirty="0">
              <a:ln w="11430"/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428342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/>
          <p:cNvGrpSpPr/>
          <p:nvPr/>
        </p:nvGrpSpPr>
        <p:grpSpPr>
          <a:xfrm>
            <a:off x="2714620" y="7215206"/>
            <a:ext cx="3935178" cy="1720593"/>
            <a:chOff x="2714620" y="7215206"/>
            <a:chExt cx="3935178" cy="1720593"/>
          </a:xfrm>
        </p:grpSpPr>
        <p:pic>
          <p:nvPicPr>
            <p:cNvPr id="1035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037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033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pic>
        <p:nvPicPr>
          <p:cNvPr id="1055" name="Picture 31" descr="http://mobis.informatik.uni-hamburg.de/wp-content/uploads/2013/04/grad_cap-1024x689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74672">
            <a:off x="118042" y="402027"/>
            <a:ext cx="2600778" cy="1750052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1929629" y="5078607"/>
            <a:ext cx="31077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Подготовил воспитатель </a:t>
            </a:r>
          </a:p>
          <a:p>
            <a:pPr algn="ctr"/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п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одготовительной к школе</a:t>
            </a:r>
          </a:p>
          <a:p>
            <a:pPr algn="ctr"/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группы Галицкая Е. В.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3049" y="2000904"/>
            <a:ext cx="3429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4F81BD">
                    <a:lumMod val="50000"/>
                  </a:srgbClr>
                </a:solidFill>
              </a:rPr>
              <a:t>МКДОУ «Детский сад №3 п. Теплое»</a:t>
            </a:r>
            <a:endParaRPr lang="ru-RU" sz="2000" dirty="0">
              <a:solidFill>
                <a:srgbClr val="4F81BD">
                  <a:lumMod val="50000"/>
                </a:srgb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коробку я похож,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Ручки ты в меня кладешь.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Школьник, ты меня узнал?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Ну, конечно, я - …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36910" y="5685537"/>
            <a:ext cx="11432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(Пенал)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7232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похож на человечка,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Но имеет он сердечко,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работе круглый год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 сердечко отдаёт.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 и чертит, и рисует.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 сегодня вечерком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Он раскрасил мне альбом.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232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60691" y="5907862"/>
            <a:ext cx="163211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(Карандаш)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7232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Новый дом несу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руке,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Двери дома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замке,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 живут в доме том Книжки, ручки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альбом.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232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96817" y="5685537"/>
            <a:ext cx="16590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(Портфель)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8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Свою косичку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 опаски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Она обмакивает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краски.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Потом окрашенной косичкой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альбоме водит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страничке.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0108" y="1643042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2354" y="5844015"/>
            <a:ext cx="10935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(Кисть)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Сговорились две ноги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Делать дуги и круги.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232" y="1571604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1528" y="5606429"/>
            <a:ext cx="14444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(Циркуль)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ноге стоит одной,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Крутит, вертит головой.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Нам показывает страны,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Реки, горы, океаны.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68161" y="5662835"/>
            <a:ext cx="123912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(Глобус)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люблю прямоту,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 сама прямая.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Сделать новую черту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Вам я помогаю.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Что-нибудь без меня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Начертить сумей-ка.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Угадайте-ка, друзья,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 же я? - ...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8746" y="5907862"/>
            <a:ext cx="14173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(Линейка)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 я в клетку, то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линейку, —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Написать по ним сумей-ка,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Можешь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нарисовать, Называюсь я...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78827" y="5787030"/>
            <a:ext cx="1383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(Тетрадь)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206" y="6563588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8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Есть, друзья, такая птица: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сядет на страницу,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рад бываю я,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со мною вся семья.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0108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77030" y="5819900"/>
            <a:ext cx="1778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(Оценка «5»)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7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206" y="6563588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725647" y="7711347"/>
            <a:ext cx="38690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шаблона: 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школы-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лицея  №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101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г.Караганды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Зобнина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И.Е.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3861048" y="1187624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6" name="Прямоугольник 5"/>
          <p:cNvSpPr/>
          <p:nvPr/>
        </p:nvSpPr>
        <p:spPr>
          <a:xfrm>
            <a:off x="1375128" y="2741463"/>
            <a:ext cx="440636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6000" b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Молодцы!!!</a:t>
            </a:r>
            <a:endParaRPr lang="ru-RU" sz="900" b="1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800" b="1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8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800" b="1" dirty="0" smtClean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8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4800" b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</a:t>
            </a:r>
          </a:p>
          <a:p>
            <a:pPr lvl="0" algn="ctr"/>
            <a:r>
              <a:rPr lang="ru-RU" sz="4800" b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6000" b="1" dirty="0" smtClean="0">
                <a:ln w="1143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6000" b="1" dirty="0">
              <a:ln w="11430"/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76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404503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4" name="TextBox 3"/>
          <p:cNvSpPr txBox="1"/>
          <p:nvPr/>
        </p:nvSpPr>
        <p:spPr>
          <a:xfrm>
            <a:off x="756643" y="2780917"/>
            <a:ext cx="548759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наши выпускники, </a:t>
            </a:r>
          </a:p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 вы пойдете в школу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станете учениками.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Предлагаем вам отгадать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о школе!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404503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4069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8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Стоит весёлый, светлый дом.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Ребят проворных много в нём.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 пишут и считают,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Рисуют и читают.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106459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67994" y="5813889"/>
            <a:ext cx="1194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(Школа)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8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Первоклассники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8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Открыла двери школа,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Впустила новосёлов.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Кто, ребята, знает,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их называют?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92746" y="1393009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3133" y="5619317"/>
            <a:ext cx="14045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(Ученики)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куст,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с листочками,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рубашка, а сшита,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человек,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рассказывает.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6230" y="5696795"/>
            <a:ext cx="1074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(Книга)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Дневник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Пишем в нём заданья на дом–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Ставят нам отметки рядом,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Коль отметки хороши,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Просим: «Мама, подпиши!»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70584" y="5798440"/>
            <a:ext cx="14334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(Дневник)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Кулик не велик,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 целой сотне велит: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 сядь да учись,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 встань, разойдись.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643042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7132" y="5731704"/>
            <a:ext cx="12665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(Звонок)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зелёному морю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Белая лодка плывет.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Где проплывает,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Там след оставляет.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28670" y="1571604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09726" y="5722066"/>
            <a:ext cx="12362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smtClean="0">
                <a:solidFill>
                  <a:srgbClr val="4F81B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(Ластик)</a:t>
            </a:r>
            <a:endParaRPr lang="ru-RU" sz="2000" b="1" dirty="0">
              <a:solidFill>
                <a:srgbClr val="4F81B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8" descr="http://www.volynnews.com/files/news/2013/07-17/45187-1u.jpg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52" y="6643702"/>
            <a:ext cx="2357430" cy="2295518"/>
          </a:xfrm>
          <a:prstGeom prst="rect">
            <a:avLst/>
          </a:prstGeom>
          <a:noFill/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0" y="142844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0" y="9001156"/>
            <a:ext cx="6858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-4357710" y="4572000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>
            <a:off x="2072504" y="4571206"/>
            <a:ext cx="9144000" cy="1588"/>
          </a:xfrm>
          <a:prstGeom prst="line">
            <a:avLst/>
          </a:prstGeom>
          <a:ln w="76200" cmpd="tri">
            <a:solidFill>
              <a:schemeClr val="accent6">
                <a:lumMod val="40000"/>
                <a:lumOff val="6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5"/>
          <p:cNvGrpSpPr/>
          <p:nvPr/>
        </p:nvGrpSpPr>
        <p:grpSpPr>
          <a:xfrm>
            <a:off x="3929066" y="7500958"/>
            <a:ext cx="2428892" cy="1143008"/>
            <a:chOff x="2714620" y="7215206"/>
            <a:chExt cx="3935178" cy="1720593"/>
          </a:xfrm>
        </p:grpSpPr>
        <p:pic>
          <p:nvPicPr>
            <p:cNvPr id="17" name="Picture 11" descr="http://www.skrepo.ru/upload/shop_1/3/9/2/item_39290/shop_items_catalog_image39290.png"/>
            <p:cNvPicPr>
              <a:picLocks noChangeAspect="1" noChangeArrowheads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0256487">
              <a:off x="5286951" y="7572952"/>
              <a:ext cx="1362847" cy="1362847"/>
            </a:xfrm>
            <a:prstGeom prst="rect">
              <a:avLst/>
            </a:prstGeom>
            <a:noFill/>
          </p:spPr>
        </p:pic>
        <p:pic>
          <p:nvPicPr>
            <p:cNvPr id="18" name="Picture 13" descr="http://static.eva.ru/eva/110000-120000/111193/photoalbum/1265110094336.jpg"/>
            <p:cNvPicPr>
              <a:picLocks noChangeAspect="1" noChangeArrowheads="1"/>
            </p:cNvPicPr>
            <p:nvPr/>
          </p:nvPicPr>
          <p:blipFill>
            <a:blip r:embed="rId5" cstate="screen">
              <a:clrChange>
                <a:clrFrom>
                  <a:srgbClr val="E9E1EE"/>
                </a:clrFrom>
                <a:clrTo>
                  <a:srgbClr val="E9E1E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438" y="7643834"/>
              <a:ext cx="1857388" cy="1236779"/>
            </a:xfrm>
            <a:prstGeom prst="rect">
              <a:avLst/>
            </a:prstGeom>
            <a:noFill/>
          </p:spPr>
        </p:pic>
        <p:pic>
          <p:nvPicPr>
            <p:cNvPr id="19" name="Picture 9" descr="http://santeh46.ru/upload/image/623ecef9b0b934543c0c67b20d842045.jpg"/>
            <p:cNvPicPr>
              <a:picLocks noChangeAspect="1" noChangeArrowheads="1"/>
            </p:cNvPicPr>
            <p:nvPr/>
          </p:nvPicPr>
          <p:blipFill>
            <a:blip r:embed="rId6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14620" y="7215206"/>
              <a:ext cx="1714480" cy="1714480"/>
            </a:xfrm>
            <a:prstGeom prst="rect">
              <a:avLst/>
            </a:prstGeom>
            <a:noFill/>
          </p:spPr>
        </p:pic>
      </p:grpSp>
      <p:sp>
        <p:nvSpPr>
          <p:cNvPr id="11" name="Скругленный прямоугольник 10"/>
          <p:cNvSpPr/>
          <p:nvPr/>
        </p:nvSpPr>
        <p:spPr>
          <a:xfrm>
            <a:off x="1000108" y="1500166"/>
            <a:ext cx="4817194" cy="4714908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00108" y="1500166"/>
            <a:ext cx="4929222" cy="471490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снежном поле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дороге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Мчится конь мой одноногий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на много-много лет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Оставляет синий след.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000108" y="1500166"/>
            <a:ext cx="4929222" cy="471490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5286" y="5813137"/>
            <a:ext cx="10887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(Ручка)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40000">
                                          <p:val>
                                            <p:strVal val="-ppt_h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h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h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h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80000">
                                          <p:val>
                                            <p:strVal val="ppt_h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h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h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Здравствуй, школа!-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Здравствуй, школа!-3</Template>
  <TotalTime>526</TotalTime>
  <Words>461</Words>
  <Application>Microsoft Office PowerPoint</Application>
  <PresentationFormat>Экран (4:3)</PresentationFormat>
  <Paragraphs>225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Здравствуй, школа!-3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Customer</cp:lastModifiedBy>
  <cp:revision>26</cp:revision>
  <dcterms:created xsi:type="dcterms:W3CDTF">2014-07-31T08:18:19Z</dcterms:created>
  <dcterms:modified xsi:type="dcterms:W3CDTF">2020-06-23T07:59:59Z</dcterms:modified>
</cp:coreProperties>
</file>