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74" r:id="rId3"/>
    <p:sldId id="273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2" r:id="rId13"/>
    <p:sldId id="266" r:id="rId14"/>
    <p:sldId id="267" r:id="rId15"/>
    <p:sldId id="275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71" autoAdjust="0"/>
    <p:restoredTop sz="94660"/>
  </p:normalViewPr>
  <p:slideViewPr>
    <p:cSldViewPr>
      <p:cViewPr varScale="1">
        <p:scale>
          <a:sx n="83" d="100"/>
          <a:sy n="83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13854-6B53-4943-A3B0-FBF5624D780F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441F3-73FE-4C7E-82F7-DD0FE44E8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1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441F3-73FE-4C7E-82F7-DD0FE44E88A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72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2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00042"/>
            <a:ext cx="7026918" cy="52291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57422" y="3143248"/>
            <a:ext cx="480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КАК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ПОДГОТОВИТЬ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РЕБЕНКА  К  ШКОЛЕ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218364"/>
            <a:ext cx="5493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одготовительной к школе группы</a:t>
            </a:r>
          </a:p>
          <a:p>
            <a:pPr algn="r"/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Галицкая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Елена Валерьевна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42852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МКДОУ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Детский сад №3 п. Теплое» </a:t>
            </a:r>
          </a:p>
        </p:txBody>
      </p:sp>
    </p:spTree>
    <p:extLst>
      <p:ext uri="{BB962C8B-B14F-4D97-AF65-F5344CB8AC3E}">
        <p14:creationId xmlns:p14="http://schemas.microsoft.com/office/powerpoint/2010/main" xmlns="" val="369481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508" y="188640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перед родителями – научить ребёнка доводить начатое дело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конца. Большое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имеет отношение взрослых к делам детей. Если ребёнок видит внимательное, доброжелательное, но вместе с тем требовательное отношение к результатам его деятельности, то он сам с ответственностью относится к ней.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Старайтесь, чтобы ребенок привыкал работать самостоятельно, не требовал постоянного внимания и поощрения со стороны взрослого.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переставайте хвалить ребенка за каждый шаг в работе - хвалите за готовый результат.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Приучайте ребёнка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 сидеть и работать в течение определенного времени. Включайте в распорядок дня самые разнообразные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bez_fona_dlya_prezentaciy_21_29094024-1024x7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85234" cy="690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135791"/>
            <a:ext cx="65162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готовность к школе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отношения с учителем: умение регулировать свои действия и своё поведение, умение воспринимать учебную задачу;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общаться со сверстниками: принимать точку зрения другого, умение выслушивать одноклассников, умение взглянуть на себя со стороны, адекватно реагировать на неудачу других;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себе: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деятельность предполагает адекватное отношение ребенка к своим способностям, результатам работы, поведению, т.е. определенный уровень развития самосознания.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33189"/>
            <a:ext cx="8928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готовности детей к школе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определятся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параметрам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планирование, контроль, мотивация, уровень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интеллекта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результатов исследования определяется уровень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не готов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 не умеет планировать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свои действия, мотивация учения низкая, не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умеет слушать другого человека и выполнять логические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в форме понятий;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школе готов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 умеет контролировать свои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(или стремится к этому), ориентируется на скрытые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предметов, на закономерности окружающего мира,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 использовать их в своих действиях, умеет слушать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 человека и умеет (или стремится)выполнять логические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в форме словесных понятий.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4538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bez_fona_dlya_prezentaciy_21_29094024-1024x7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648"/>
            <a:ext cx="9144000" cy="694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4954" y="31968"/>
            <a:ext cx="6146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дошкольника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6-7- лет.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 будьте слишком требовательны к ребенку.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Следите, чтобы нагрузка не была для ребенка чрезмерной.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вы видите, что у ребенка есть проблемы, то не бойтесь обращаться за помощью к специалистам: логопеду, психологу и т. д.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Следите за распорядком дня, чтобы он достаточно времени проводил на свежем воздухе, чтобы его сон был спокойным и полноценным. Исключите перед сном подвижные игры и другую активную деятельность. Хорошей и полезной семейной традицией может стать чтение книги всей семьей перед сном.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24" y="260648"/>
            <a:ext cx="85689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Ребенок шести-семи лет должен управлять своими желаниями и адекватно выражать свои эмоции.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Если ребенок устал заниматься, не доделав задание, то не настаивайте, дайте ему несколько минут на отдых, а затем вернитесь к выполнению задания. Но все-таки постепенно приучайте ребенка, чтобы он в течение пятнадцати-двадцати минут мог заниматься одним делом, не отвлекаясь.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отказывается выполнять задание, то попробуйте найти способ, чтобы заинтересовать его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развивающее пространство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знает и использует ли ваш ребенок «волшебные» слова: здравствуйте, до свидания, извините, спасибо и т. п.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46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293096"/>
            <a:ext cx="8100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95734"/>
            <a:ext cx="6084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готовым к школе – это не значит уметь читать, писать и считать.</a:t>
            </a:r>
          </a:p>
          <a:p>
            <a:pPr lvl="0"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готовым к школе – значит быть готовым всему этому научиться»</a:t>
            </a:r>
          </a:p>
          <a:p>
            <a:pPr lvl="0"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А.Л.Венгер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42973"/>
            <a:ext cx="9144793" cy="69439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31840" y="332656"/>
            <a:ext cx="58326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включения родителей будущих первоклассников в процесс подготовки ребенка к школе. 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критериями готовности  ребенка к школе.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Вооружить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практическими советами и рекомендациями по подготовке ребенка к школе. </a:t>
            </a:r>
          </a:p>
        </p:txBody>
      </p:sp>
    </p:spTree>
    <p:extLst>
      <p:ext uri="{BB962C8B-B14F-4D97-AF65-F5344CB8AC3E}">
        <p14:creationId xmlns:p14="http://schemas.microsoft.com/office/powerpoint/2010/main" xmlns="" val="49894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" y="-42973"/>
            <a:ext cx="9144793" cy="69439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21373"/>
            <a:ext cx="4258816" cy="44749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94507" y="933209"/>
            <a:ext cx="6449889" cy="5683619"/>
          </a:xfrm>
        </p:spPr>
        <p:txBody>
          <a:bodyPr>
            <a:normAutofit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ребёнка к школе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готовность ребёнка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готовность ребёнка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 ребёнка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– волевая готовность ребёнка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готовность к школе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родителям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6-7- лет.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дошкольника, готового к обучению в школе по ФГОСАМ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651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bez_fona_dlya_prezentaciy_21_29094024-1024x77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4648"/>
            <a:ext cx="9144000" cy="694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-44648"/>
            <a:ext cx="640871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Приближается то время, когда ваш ребенок будет носить гордое звание первоклассника. И в связи с этим у родителей возникает масса волнений и переживаний: где и как подготовить ребенка к школе, нужно ли это, что  ребёнок должен знать и уметь перед школой, в шесть или семь лет отдать его в первый класс и так далее. Универсального ответа на эти вопросы нет – каждый ребенок индивидуален. Некоторые дети уже в шесть лет полностью готовы к школе, а с другими детьми в семь лет возникает много хлопот. Но одно можно сказать точно – готовить детей к школе обязательно нужно, потому что это станет отличным подспорьем в первом классе, поможет в обучении, значительно облегчит адаптационный период ребенка.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83671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627784" y="370482"/>
            <a:ext cx="388843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Готовность ребёнка к школе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96368" y="1628800"/>
            <a:ext cx="2880320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Физическая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971600" y="3032956"/>
            <a:ext cx="3096344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Социально-психологическая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436096" y="3029208"/>
            <a:ext cx="2880320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Эмоционально-волевая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059063" y="1712827"/>
            <a:ext cx="2880320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Личностная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cxnSp>
        <p:nvCxnSpPr>
          <p:cNvPr id="11" name="Прямая со стрелкой 10"/>
          <p:cNvCxnSpPr>
            <a:stCxn id="3" idx="3"/>
          </p:cNvCxnSpPr>
          <p:nvPr/>
        </p:nvCxnSpPr>
        <p:spPr>
          <a:xfrm flipH="1">
            <a:off x="2987824" y="1353885"/>
            <a:ext cx="209408" cy="274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987824" y="1522610"/>
            <a:ext cx="936104" cy="1402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084168" y="1292662"/>
            <a:ext cx="396044" cy="336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92080" y="1522610"/>
            <a:ext cx="766983" cy="1402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знак завершения 21"/>
          <p:cNvSpPr/>
          <p:nvPr/>
        </p:nvSpPr>
        <p:spPr>
          <a:xfrm>
            <a:off x="2987824" y="4359380"/>
            <a:ext cx="3163851" cy="79208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Интеллектуальная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4482244" y="1522610"/>
            <a:ext cx="89756" cy="2836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bez_fona_dlya_prezentaciy_21_29094024-1024x7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648"/>
            <a:ext cx="9144000" cy="69472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394692"/>
            <a:ext cx="640871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готовность ребёнка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пределяется показателями веса, роста, мышечного тонуса и др., которые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  соответствовать   нормам   физического   развития   детей   6-7-летнего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  Также  должны  учитываться   состояние   зрения,  слуха,   моторики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(особенно   мелких   движений   кистей   рук   и   пальцев),   состояние   нервной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ребенка, общее состояние его здоровья. Необходимо уделять большое внимание физической подготовке дошкольника. Помните: здоровому ребенку легче дается учеба, он чувствует себя в школе комфортнее!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849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готовность ребёнка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ключает в себя формирование качеств, благодаря которым они могли бы общаться с другими детьми, учителями.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мотивация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хочет идти в школу, понимает важность и необходимость учения, проявляет выраженный интерес к получению новых знаний.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общаться со сверстниками и взрослыми: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вступает в контакт, не агрессивен, умеет находить выход из проблемных ситуаций общения, признаёт авторитет взрослых.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учебную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задачу: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выслушать, по необходимости уточнить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i_bez_fona_dlya_prezentaciy_21_29094024-1024x77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472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15816" y="332656"/>
            <a:ext cx="622818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 ребёнка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  интеллектуальной   готовности   включаются   не   только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  запас,   кругозор,   специальные   умения,   но   и   уровень   развития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  процессов   и   их   ориентированность   на   зону   ближайшего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высшие формы наглядно-образного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мышления. Характерной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интеллектуальной готовности к школе, которая обеспечивает «высокий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обучаемости», является умение выделить учебную задачу и превратить ее в самостоятельную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0"/>
            <a:ext cx="97565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68560" y="32618"/>
            <a:ext cx="943304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– волевая готовность ребёнка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Эмоционально-волевая   готовность   в   основном   понимается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уменьшение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импульсивных   реакций   и   возможность   длительное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выполнять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очень привлекательное задание.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Обсуждая проблему эмоционально-волевой готовности к школе Д.Б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выделил следующие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 умение   ребенка   сознательно   подчинять   свои   действия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правилу, обобщенно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определяющему способ действия;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умение ориентироваться на заданную систему требований;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умение   внимательно   слушать   говорящего   и   точно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задания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предлагаемые в устной форме;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умение самостоятельно выполнять требуемое задание по зрительно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воспринимаемому образцу.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834</Words>
  <Application>Microsoft Office PowerPoint</Application>
  <PresentationFormat>Экран (4:3)</PresentationFormat>
  <Paragraphs>92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Содержание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Буева</cp:lastModifiedBy>
  <cp:revision>52</cp:revision>
  <dcterms:created xsi:type="dcterms:W3CDTF">2019-01-26T07:26:58Z</dcterms:created>
  <dcterms:modified xsi:type="dcterms:W3CDTF">2020-05-15T06:23:02Z</dcterms:modified>
</cp:coreProperties>
</file>