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5960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556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29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85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988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560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6443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422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922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829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085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11D39-FE93-4CD6-8749-3E9F57B474C4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5EFC1-A50B-4537-8742-69F99C59E4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11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rot.info/uploads/posts/2020-02/1580645907_35-p-foni-dlya-prezentatsii-na-sportivnie-temi-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0524" y="0"/>
            <a:ext cx="9627476" cy="4209393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Муниципальное казённое дошкольное образовательное учреждение «Детский сад №3 п. Тёплое»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/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4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«Нужен ли ребенку дневной сон</a:t>
            </a:r>
            <a:r>
              <a:rPr lang="ru-RU" sz="44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r>
              <a:rPr lang="ru-RU" sz="4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2060"/>
                </a:solidFill>
              </a:rPr>
              <a:t/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17802"/>
            <a:ext cx="10331669" cy="2893355"/>
          </a:xfrm>
        </p:spPr>
        <p:txBody>
          <a:bodyPr>
            <a:normAutofit/>
          </a:bodyPr>
          <a:lstStyle/>
          <a:p>
            <a:pPr algn="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средней группы №1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Дмитриева Л.Е.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10682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0717" y="173422"/>
            <a:ext cx="1157189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Обязательными элементами режима дня должны стать: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*Достаточно продолжительная прогулка перед дневным сном. *Ребёнок должен подышать свежим воздухом, побегать и попрыгать, чтобы сбросить накопившуюся энергию, «нагулять» аппетит и хорошенько устать.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*Плотный обед после прогулки.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*Гигиенические процедуры (посещение туалета, умывание, возможно, душ).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*Кроме того, в расписании дня ребёнка обязательно должны быть активные игры, занятия, гимнастика.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*Покормив ребёнка и проследив, чтобы он сходил в туалет, задёрните в комнате шторы и попросите «немного полежать», чтобы отдохнуть, почитайте ему книжку или спойте колыбельную.                 *Долгая прогулка, плотный обед, привычные, повторяющиеся изо дня в день действия, приготавливающие ребёнка ко сну, обязательно сделают своё дело, и малыш будет засыпать, не успев устать от отдыха.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18594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-1020000">
            <a:off x="1939159" y="2511866"/>
            <a:ext cx="93331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Желаю удачи и крепких Вам снов!</a:t>
            </a:r>
            <a:endParaRPr lang="ru-RU" sz="400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9560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195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8014" y="362607"/>
            <a:ext cx="6826469" cy="6181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Некоторые дети с удовольствием спят днём, другие же наоборот начинают саботировать процесс буквально в полтора — два года. Конечно же многих родителей это вполне устраивает, ведь в таком случае малыши обычно дольше спят по ночам, давая своим мамам и папам возможность крепко и беззаботно выспаться ночью.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представим, что малыш, который только научился ходить, сам решает, в чем выйти на улицу? Без шапки зимой – почему нет, ребенок чувствует, как ему удобнее. Он определял свой режим питания «по требованию» в первые месяцы жизни, почему бы не дать ему свободу определить и режим собственных снов. Звучит абсурдно.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нужно ли детям спать днём? Как организовать дневной сон?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2496" y="2220638"/>
            <a:ext cx="4684329" cy="369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35751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5310" y="457200"/>
            <a:ext cx="55494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Дневной сон ребенка – это не только прекрасная возможность для родителей передохнуть от занятий и игр с крохой, но жизненная необходимость для правильного развития малыша и процесса познания.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9531" y="1923393"/>
            <a:ext cx="5018690" cy="423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84200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2607" y="346842"/>
            <a:ext cx="7189077" cy="5811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*Д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невной сон оказывает позитивное влияние на многие факторы развития малыша. Современные исследования доказали: что помимо восстановления сил, сон имеет и другое, очень важное значение. При этом важен не только факт сна, но и его качество и количество. У тех из нас, кто спит регулярно, правильно и сколько требуется организму, лучше иммунитет, интеллект, память, познавательные способности, лучше настроение, более оптимистичный взгляд на жизнь, кроме того, они развиваются быстрее сверстников.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сон ещё важнее, чем для взрослых, ведь именно во время медленной фазы сна высвобождается гормон роста, благодаря которому малыши растут.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1778" y="2317531"/>
            <a:ext cx="5050221" cy="384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20396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2248" y="394138"/>
            <a:ext cx="6842235" cy="5821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*Еще одна важная задача дневного сна – это защита нервной системы ребенка.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Которой необходим перерыв и ограничение потока входящей информации, а также возможность ее переработать. Известно, что впечатления и новая информация структурируются и формируются в памяти именно во сне. У детей таких впечатлений огромное количество. Именно дневной сон позволяет мозгу усвоить все полезное, что произошло в первой половине дня, избавиться от ненужной информации и освободить в памяти емкость для следующих знаний. Таким образом, способность к восприятию во второй половине дня после сна существенно возрастает.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6731" y="2271877"/>
            <a:ext cx="4189168" cy="319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59665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5310" y="346841"/>
            <a:ext cx="61327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*Не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стоит надеяться, что не спавший днем ребенок легче уснет с вечера и дольше поспит ночью. Скорее наоборот: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перевозбудившийся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малыш долго не может уснуть, а потом беспокойно спит, что является следствием переутомления нервных клеток.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65" y="1479331"/>
            <a:ext cx="4968766" cy="463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87987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" y="583324"/>
            <a:ext cx="6637283" cy="248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*Кроме того, уже доказана прямая взаимосвязь между сном и активностью малыша. Да и каждый родитель знает, что, если ребенок не получает необходимых часов сна, он становится нервным и раздражительным, а иногда даже неуправляемым и агрессивным.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25"/>
              </a:lnSpc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2222936"/>
            <a:ext cx="4808483" cy="402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67064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498" y="614856"/>
            <a:ext cx="75503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приучить ребенка спать днем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*Чтобы у ребенка присутствовал дневной сон, необходимо соблюдать определенный режим. Подъем малыша должен быть не позднее 8 часов утра, тогда к обеду он успеет устать и с удовольствием заснет. Но в этом случае ребёнок должен ложиться спать вечером в 9 часов.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*Кроме того, очень важно обеспечить малышу спокойный сон, поэтому в это время в доме не должен  присутствовать посторонний шум. 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*Включите тихую спокойную музыку, прочитайте сказку, сделайте легкий расслабляющий массаж. Все это поможет вашему ребенку быстро заснуть и хорошо отдохнуть.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17356"/>
          <a:stretch/>
        </p:blipFill>
        <p:spPr>
          <a:xfrm>
            <a:off x="8054870" y="3120587"/>
            <a:ext cx="3778469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27536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9545" y="630622"/>
            <a:ext cx="64638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помочь при нарушениях дневного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сна</a:t>
            </a:r>
          </a:p>
          <a:p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важно продумать оптимальный для ребёнка режим и требовать его обязательного соблюдения.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7559" y="1876097"/>
            <a:ext cx="85764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2288381"/>
            <a:ext cx="5659821" cy="379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92235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593</Words>
  <Application>Microsoft Office PowerPoint</Application>
  <PresentationFormat>Произвольный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казённое дошкольное образовательное учреждение «Детский сад №3 п. Тёплое»      Консультация для родителей    «Нужен ли ребенку дневной сон?»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«детский сад №3 п. Тёплое»          «Нужен ли ребенку дневной сон?»</dc:title>
  <dc:creator>1</dc:creator>
  <cp:lastModifiedBy>Буева</cp:lastModifiedBy>
  <cp:revision>15</cp:revision>
  <dcterms:created xsi:type="dcterms:W3CDTF">2020-06-13T15:38:09Z</dcterms:created>
  <dcterms:modified xsi:type="dcterms:W3CDTF">2020-06-16T07:15:42Z</dcterms:modified>
</cp:coreProperties>
</file>