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64" r:id="rId5"/>
    <p:sldId id="267" r:id="rId6"/>
    <p:sldId id="265" r:id="rId7"/>
    <p:sldId id="260" r:id="rId8"/>
    <p:sldId id="263" r:id="rId9"/>
    <p:sldId id="26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7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59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562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18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32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04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072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447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364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964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8266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17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0BE1E-FC09-4B6C-85AE-B3F6342EEC94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65594-1890-4A1B-9081-826792E897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435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1526388/36da33fb-46b4-40a3-aac6-0beb52a71b25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28420"/>
            <a:ext cx="9144000" cy="3905573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казённое дошкольное образовательное учреждение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 п. Тёплое»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</a:t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эстетическое развитие </a:t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(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«Рыбка»</a:t>
            </a:r>
            <a:b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00040"/>
            <a:ext cx="8523514" cy="1487837"/>
          </a:xfrm>
        </p:spPr>
        <p:txBody>
          <a:bodyPr>
            <a:normAutofit/>
          </a:bodyPr>
          <a:lstStyle/>
          <a:p>
            <a:pPr algn="r"/>
            <a:r>
              <a:rPr lang="ru-RU" sz="2000" smtClean="0">
                <a:solidFill>
                  <a:srgbClr val="002060"/>
                </a:solidFill>
              </a:rPr>
              <a:t>Подготовил </a:t>
            </a:r>
            <a:r>
              <a:rPr lang="ru-RU" sz="2000" dirty="0" smtClean="0">
                <a:solidFill>
                  <a:srgbClr val="002060"/>
                </a:solidFill>
              </a:rPr>
              <a:t>воспитатель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 средней группы №1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Дмитриева Л.Е.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4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3953" y="805912"/>
            <a:ext cx="87100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Совершенствовать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с пластилином в технике рельефная 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</a:p>
          <a:p>
            <a:r>
              <a:rPr lang="ru-RU" sz="240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творческую самостоятельность, вызвать желание фантазировать;</a:t>
            </a:r>
            <a:endParaRPr lang="ru-RU" sz="240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и навыки в изображении пластилином рыбки;</a:t>
            </a:r>
            <a:endParaRPr lang="ru-RU" sz="240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добиваться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гармоничного сочетания основных и дополнительных цветов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*развивать мелкую моторику пальцев;</a:t>
            </a:r>
          </a:p>
          <a:p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*воспитывать усидчивость;</a:t>
            </a:r>
          </a:p>
          <a:p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в детях эстетический вкус, образное видение, любовь к природе.</a:t>
            </a:r>
            <a:endParaRPr lang="ru-RU" sz="24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9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93" t="8363" r="5819" b="18417"/>
          <a:stretch/>
        </p:blipFill>
        <p:spPr>
          <a:xfrm>
            <a:off x="6462794" y="802754"/>
            <a:ext cx="5284204" cy="42961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6461" y="802755"/>
            <a:ext cx="5827363" cy="4136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для работы: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*Пластилин разного цвета,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*Картон с нарисованной рыбкой (можно взять картон голубого цвета, лучше обклеить скотчем – для легкого скольжения пластилина)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*Стека,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*карандаш,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*пустотелый цилиндр – катушка без ниток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1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748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95" t="7232" r="16836" b="21582"/>
          <a:stretch/>
        </p:blipFill>
        <p:spPr>
          <a:xfrm>
            <a:off x="5525661" y="213105"/>
            <a:ext cx="3353537" cy="2975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43" t="11978" r="8363" b="20904"/>
          <a:stretch/>
        </p:blipFill>
        <p:spPr>
          <a:xfrm>
            <a:off x="8497871" y="213105"/>
            <a:ext cx="3653344" cy="2251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08" t="21018" r="3785" b="20904"/>
          <a:stretch/>
        </p:blipFill>
        <p:spPr>
          <a:xfrm>
            <a:off x="7982672" y="2390619"/>
            <a:ext cx="4209328" cy="2464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32" t="16723" r="7175" b="24068"/>
          <a:stretch/>
        </p:blipFill>
        <p:spPr>
          <a:xfrm>
            <a:off x="3907296" y="4153546"/>
            <a:ext cx="4590575" cy="26967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5980" y="395217"/>
            <a:ext cx="5160935" cy="382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Отрежьте стекой небольшой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кусочек желтого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пластилина и скатайте колбаску.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Затем, прикрепите на голову нарисованной рыбки, слегка прижмите к картону.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Следующим этапом работы, мы будем размазывать пластилин по форме головы. Не заходя за контур.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9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4969" y="1208868"/>
            <a:ext cx="5248759" cy="39365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6462" y="790415"/>
            <a:ext cx="5450236" cy="412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Возьмём оставшийся пластилин и раскатаем его тонким слоем, как тесто.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воспользуемся катушкой, мы будем нарезать маленькие кружочки – чешуйки для рыбки. Если пластилин остался в цилиндре, значит пришло время воспользоваться карандашом. Вставьте его с противоположной стороны и слегка толкнув вытащите круглую заготовку.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8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6" t="15368" b="12091"/>
          <a:stretch/>
        </p:blipFill>
        <p:spPr>
          <a:xfrm>
            <a:off x="7594169" y="201477"/>
            <a:ext cx="4402131" cy="2634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59" t="12203" r="4633" b="19774"/>
          <a:stretch/>
        </p:blipFill>
        <p:spPr>
          <a:xfrm>
            <a:off x="7129265" y="3305014"/>
            <a:ext cx="4867035" cy="30841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2442" y="1224366"/>
            <a:ext cx="638530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Берём наши кружочки и начинаем их выкладывать, от хвостика до головы, слегка заходя один на другой. Имитируем чешую рыбы. Каждый кружок слегка прижимаем к картону.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2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6" t="17627" r="3499" b="12542"/>
          <a:stretch/>
        </p:blipFill>
        <p:spPr>
          <a:xfrm>
            <a:off x="6958739" y="278970"/>
            <a:ext cx="4819824" cy="3223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41" t="17176" r="13446" b="20226"/>
          <a:stretch/>
        </p:blipFill>
        <p:spPr>
          <a:xfrm>
            <a:off x="7760792" y="3301138"/>
            <a:ext cx="4224490" cy="2727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0" t="17627" r="15819" b="19322"/>
          <a:stretch/>
        </p:blipFill>
        <p:spPr>
          <a:xfrm>
            <a:off x="3849219" y="4107052"/>
            <a:ext cx="3911573" cy="25262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4468" y="604434"/>
            <a:ext cx="6457552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Настало время выбрать пластилин, который хорошо подойдёт для украшения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Отрезаем стекой небольшие кусочки. Лепим колбаски. Прикрепляем лёгким нажатием к плавнику. Растягиваем пластилин по узору (за контур не заходим)</a:t>
            </a:r>
          </a:p>
        </p:txBody>
      </p:sp>
    </p:spTree>
    <p:extLst>
      <p:ext uri="{BB962C8B-B14F-4D97-AF65-F5344CB8AC3E}">
        <p14:creationId xmlns:p14="http://schemas.microsoft.com/office/powerpoint/2010/main" xmlns="" val="37849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13" t="9265" r="16835" b="13899"/>
          <a:stretch/>
        </p:blipFill>
        <p:spPr>
          <a:xfrm rot="5400000">
            <a:off x="6152828" y="976394"/>
            <a:ext cx="5765370" cy="52694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8936" y="728420"/>
            <a:ext cx="5290090" cy="482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Чего же нам не хватаем?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 глаз и рта.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глаза берём белый маленький кусочек, катаем шарик и сплющиваем его. Теперь, совсем маленький шарик черного цвета – зрачок. Глаз готов.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Теперь ротик – нужен красный или ярко розовый небольшой кусочек пластилина. Делаем два маленьких шарика и растягиваем по форме рта.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рыбка готова.</a:t>
            </a:r>
          </a:p>
        </p:txBody>
      </p:sp>
    </p:spTree>
    <p:extLst>
      <p:ext uri="{BB962C8B-B14F-4D97-AF65-F5344CB8AC3E}">
        <p14:creationId xmlns:p14="http://schemas.microsoft.com/office/powerpoint/2010/main" xmlns="" val="10119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1044" y="3185247"/>
            <a:ext cx="7409914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1F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Творите, созидайте, выдумывайте…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8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286</Words>
  <Application>Microsoft Office PowerPoint</Application>
  <PresentationFormat>Произвольный</PresentationFormat>
  <Paragraphs>32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                           Муниципальное казённое дошкольное образовательное учреждение  «Детский сад №3 п. Тёплое»       Мастер класс  Художественно эстетическое развитие  лепка (пластилинография)  «Рыбка»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Буева</cp:lastModifiedBy>
  <cp:revision>11</cp:revision>
  <dcterms:created xsi:type="dcterms:W3CDTF">2020-06-16T06:17:10Z</dcterms:created>
  <dcterms:modified xsi:type="dcterms:W3CDTF">2020-06-17T08:10:42Z</dcterms:modified>
</cp:coreProperties>
</file>