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8" r:id="rId6"/>
    <p:sldId id="265" r:id="rId7"/>
    <p:sldId id="266" r:id="rId8"/>
    <p:sldId id="262" r:id="rId9"/>
    <p:sldId id="263" r:id="rId10"/>
    <p:sldId id="260" r:id="rId11"/>
    <p:sldId id="26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49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86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5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45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9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21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8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48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54E9-F47C-4940-83E8-9662EC0776F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7714-76F7-4458-A034-30A65C63C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3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shop-kopona.com/uploads/posts/2019-08/1567020059_01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60451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№3 п. Тёплое»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Путешествие в лето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413171" cy="1655762"/>
          </a:xfrm>
        </p:spPr>
        <p:txBody>
          <a:bodyPr>
            <a:normAutofit fontScale="40000" lnSpcReduction="20000"/>
          </a:bodyPr>
          <a:lstStyle/>
          <a:p>
            <a:pPr lvl="0" algn="r">
              <a:lnSpc>
                <a:spcPct val="107000"/>
              </a:lnSpc>
            </a:pPr>
            <a:endParaRPr lang="ru-RU" sz="16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</a:pPr>
            <a:endParaRPr lang="ru-RU" sz="1600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</a:pPr>
            <a:endParaRPr lang="ru-RU" sz="1600" dirty="0" smtClean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</a:pP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lvl="0" algn="r">
              <a:lnSpc>
                <a:spcPct val="107000"/>
              </a:lnSpc>
            </a:pP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средней группы №1</a:t>
            </a:r>
          </a:p>
          <a:p>
            <a:pPr lvl="0" algn="r">
              <a:lnSpc>
                <a:spcPct val="107000"/>
              </a:lnSpc>
            </a:pPr>
            <a:r>
              <a:rPr lang="ru-RU" sz="3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Дмитриева </a:t>
            </a:r>
            <a:r>
              <a:rPr lang="ru-RU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Л.Е</a:t>
            </a:r>
            <a:r>
              <a:rPr lang="ru-RU" sz="29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9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71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6262" y="457200"/>
            <a:ext cx="86237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—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жнивень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густарь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«разносол»,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серпень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Август поднимает птицу на крыло: стаи скворцов первыми с шумом проделывают крутые взлёты и виражи. По утрам и вечерам стайки грачей кричат на гнёздах, а днём — на добыче. В августе лето бежит навстречу осени. Август очень щедрый месяц: на весь год люди запасают хлеб, добывают корма для животных. «У зимы рот велик, августу спать не велит».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mg-fotki.yandex.ru/get/6718/208086671.1/0_18daa4_b4ed4744_X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96" y="3405518"/>
            <a:ext cx="3938907" cy="304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cx.ru/upload/iblock/393/39318eda33c6f6b01a486d92e956dd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443" y="3405518"/>
            <a:ext cx="3548315" cy="304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kormanews.by/wp-content/uploads/2018/06/IMG_09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462" y="3405516"/>
            <a:ext cx="3579847" cy="3042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3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4372" y="283779"/>
            <a:ext cx="9080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именно заготавливают люди в августе?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*Какие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заготовки делают ваши родители из ягод,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фруктов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овощей, грибов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5" name="Рисунок 4" descr="https://avatars.mds.yandex.net/get-pdb/487514/260347d2-5964-4c5b-85dc-4f79da9de25a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937" y="3479713"/>
            <a:ext cx="2707947" cy="263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93" y="3799568"/>
            <a:ext cx="3386083" cy="29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50c8e030ee7077479540cf2c8b3879a4-l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535" y="3955023"/>
            <a:ext cx="3083396" cy="276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vk.vkfaces.com/855236/v855236323/c5fa5/U91EBraN03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6982" y="422098"/>
            <a:ext cx="2214449" cy="267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8014" y="2751843"/>
            <a:ext cx="88380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*Что надо знать и помнить при сборе ягод и грибов в лесу?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8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510" y="740979"/>
            <a:ext cx="8229600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вот наш разговор подходит к концу. Надеюсь, что вам было интересно, и вы узнали много нового и вспомнили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забытое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старое. Отличного летнего настроения вам!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w-dog.ru/wallpapers/9/6/438896966233048/pejzazh-priroda-derevya-zeleno-trava-nebo-obla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622" y="2381250"/>
            <a:ext cx="5391806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96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478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 детей представления о сезонных изменениях в живой и неживой природе в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летний период;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*Развивать память, мышление, способность правильно и грамотно высказывать свои мысли;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*Научить детей выявлять главные особенности каждого летнего месяца;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*Воспитывать культуру поведения в природе в летний период;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*Воспитывать любовь к природе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7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593" y="157655"/>
            <a:ext cx="8749862" cy="693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с вами будет очень интересный разговор, а загадка поможет вам узнать, о чем мы поговорим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время года: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Жаркая стоит погода,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 солнышко встает,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Днем и греет, и печет,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Речка манит нас прохладой,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 за ягодами надо,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Землянику поспевай,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ленись, до собирай.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поле рожь шумит, как море,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Соловьи поют на зорях,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травы сочные стоят,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Косари в луга спешат. –(Лето)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g-2005-09.photosight.ru/12/10309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6" t="9420" r="5701" b="10260"/>
          <a:stretch/>
        </p:blipFill>
        <p:spPr bwMode="auto">
          <a:xfrm>
            <a:off x="5521347" y="1261242"/>
            <a:ext cx="6444680" cy="3878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390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5903" y="394139"/>
            <a:ext cx="9159765" cy="346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существует пословиц и поговорок про лето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 можно объяснить такие поговорки и пословицы: «Летом заря с зарёй встречаются». (Большой световой день.)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солнце высоко, а с утра до вечера далеко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».(длинный день)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говорят: летом каждый кустик ночевать пустит? (Потому что летом очень тёплые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310" y="2900855"/>
            <a:ext cx="1111469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Давайте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вспомним, как называются летние месяцы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Месяц июнь называют — 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хлеборост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 Как можно объяснить это название? </a:t>
            </a:r>
            <a:endParaRPr lang="ru-RU" sz="20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одно название июня — 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по-древнерусски — «кузнечик». А это потому, что одной из примет июня является громкое стрекотание кузнечиков. Видите, сколько интересного можно узнать про летние месяцы!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792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310" y="2900855"/>
            <a:ext cx="11114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 smtClean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0855" y="709448"/>
            <a:ext cx="8702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представим летний день и пойдем отдохнем.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«Лето».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Раз, два, три, четыре, пять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 (шагаем на месте)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Будем летом мы играть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   (кружимся)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Будем плавать и качаться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(изображаем плаванье)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Будем прыгать и кататься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   (прыжки)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Будем бегать,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загорать           (бег на месте)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грибочки собирать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            (наклоны)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s://avatars.mds.yandex.net/get-pdb/477388/bb8538e0-6fc0-43af-976c-fac501cfb8cd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665" y="2461683"/>
            <a:ext cx="3594045" cy="2685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67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3559" y="362608"/>
            <a:ext cx="62904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отгадайте загадку: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снег!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смех!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по улице летает -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он не тает?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(Тополиный пух)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astra-cgbs.ru/wp-content/uploads/2018/07/59873564_Topolinuyy_puh_060515-932x6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475" y="189186"/>
            <a:ext cx="4693526" cy="3516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1075" y="2590630"/>
            <a:ext cx="11479925" cy="2644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— тополиный пух. Так тополь распространяет свои семена.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цветёт очень много растений, поэтому июнь в народном календаре называют «разноцвет». А как вы думаете, чем полезны цветы?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718" y="331077"/>
            <a:ext cx="53760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 кто-нибудь из вас ходил на луг? Много ли цветов вы там видели? Можно ли собирать букеты на лугах? Почему? Какие вы знаете лекарственные растения?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avatars.mds.yandex.net/get-pdb/1340225/391f9af2-f9b7-4f82-98b0-6698089d4468/s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681" y="262524"/>
            <a:ext cx="4486112" cy="35369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7655" y="2569779"/>
            <a:ext cx="8986345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Послушайте, как в народе называли месяц июль.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—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липень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цветение липы и время пчёл.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xn----8sbaabm3bauxh5bbm.xn--p1ai/wp-content/uploads/2019/12/dfdemouoxxid6nljl6qdmsx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54" y="3401802"/>
            <a:ext cx="5139560" cy="331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51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593" y="204952"/>
            <a:ext cx="6763407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живут пчёлы?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Полезные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это насекомые?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 что необходимо знать и помнить при общении с пчёлами? Опасен ли укус пчелы для человека или животного?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get-pdb/1642751/9eb43ade-80ca-4ad8-ba6e-083c7f8b2093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9668"/>
          <a:stretch/>
        </p:blipFill>
        <p:spPr bwMode="auto">
          <a:xfrm>
            <a:off x="9685282" y="2255339"/>
            <a:ext cx="2506718" cy="2162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pbs.twimg.com/media/DgIyMVjWkAA0C_4.jpg:lar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138"/>
          <a:stretch/>
        </p:blipFill>
        <p:spPr bwMode="auto">
          <a:xfrm>
            <a:off x="8338070" y="0"/>
            <a:ext cx="2811025" cy="230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779" y="3015747"/>
            <a:ext cx="8860221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 вспомните, кто из сказочных героев пострадал от незнания правил поведения при встрече с пчёлами? </a:t>
            </a:r>
            <a:endParaRPr lang="ru-RU" sz="2000" dirty="0"/>
          </a:p>
        </p:txBody>
      </p:sp>
      <p:pic>
        <p:nvPicPr>
          <p:cNvPr id="8" name="Рисунок 7" descr="https://sun9-63.userapi.com/c849528/v849528370/98834/oBAlRXdDYaA.jpg?ava=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879" y="3719451"/>
            <a:ext cx="3328823" cy="290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05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c.vseosvita.ua/00156x-3c38/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5308"/>
            <a:ext cx="12192001" cy="68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083" y="1434662"/>
            <a:ext cx="9821917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1309" y="252248"/>
            <a:ext cx="9175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— время выкармливать птенцов, на крыло ставить. А что это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каких птиц знаете? Как называются детёныши этих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птиц?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же кормят своих птенцов разные птицы и как учат их летать?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xn----dtbeeceladp3bl6cwh.xn--p1ai/wp-content/uploads/2016/01/ZHavoronok-polevoy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24" r="8392"/>
          <a:stretch/>
        </p:blipFill>
        <p:spPr bwMode="auto">
          <a:xfrm>
            <a:off x="3156551" y="1643190"/>
            <a:ext cx="2830898" cy="242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im0-tub-ru.yandex.net/i?id=faeff56c0d5f1ae9b8ef725a01f45ebd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668" y="3883946"/>
            <a:ext cx="2981161" cy="2399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34" y="2963251"/>
            <a:ext cx="2963917" cy="24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93228" y="3234652"/>
            <a:ext cx="6534253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Ласточка 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6070" y="3244334"/>
            <a:ext cx="78039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Жаворонок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Грач  </a:t>
            </a:r>
            <a:endParaRPr lang="ru-RU" sz="2000" dirty="0"/>
          </a:p>
        </p:txBody>
      </p:sp>
      <p:pic>
        <p:nvPicPr>
          <p:cNvPr id="10" name="Рисунок 9" descr="https://pics.botanichka.ru/wp-content/uploads/2015/06/Garden_bird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835" y="2770150"/>
            <a:ext cx="3284080" cy="2631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43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596</Words>
  <Application>Microsoft Office PowerPoint</Application>
  <PresentationFormat>Произвольный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                                                 Муниципальное казённое дошкольное образовательное учреждение   «Детский сад №3 п. Тёплое»       Путешествие в лето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 «Детский сад №3 п. Тёплое»     Познавательное развитие</dc:title>
  <dc:creator>1</dc:creator>
  <cp:lastModifiedBy>Буева</cp:lastModifiedBy>
  <cp:revision>14</cp:revision>
  <dcterms:created xsi:type="dcterms:W3CDTF">2020-05-27T17:54:27Z</dcterms:created>
  <dcterms:modified xsi:type="dcterms:W3CDTF">2020-06-02T07:42:31Z</dcterms:modified>
</cp:coreProperties>
</file>