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0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7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0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3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3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13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FAE5-4250-4D81-90EB-3738051D5F58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485D-FCC1-4669-BCA3-0486C5F30A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9186"/>
            <a:ext cx="9906000" cy="509226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 «Детский сад №3 п. Тёплое»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 развитие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«Ромашка»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457793" cy="3051010"/>
          </a:xfrm>
        </p:spPr>
        <p:txBody>
          <a:bodyPr>
            <a:normAutofit/>
          </a:bodyPr>
          <a:lstStyle/>
          <a:p>
            <a:pPr algn="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№1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3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2607" y="362607"/>
            <a:ext cx="11272345" cy="5880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Учить детей рисовать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ромашку.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*Учить детей располагать симметрично лепестки цветка.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*Продолжать знакомить детей с цветами нашей Родины;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*Закреплять умение передавать характерные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цветов (форма, строение, величина);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*Развивать творческое воображение;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*Развивать умение правильно размещать изображение на месте;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интерес к познанию природы.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2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1434" y="315310"/>
            <a:ext cx="69368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</a:rPr>
              <a:t>Ромашки схожи по форме с зонтиками, а по легенде они в давние времена были зонтиками у маленьких степных гномиков. Начнётся дождь, гномик укроется ромашкой или сорвёт её и шагает по степи, поднимая цветок над головой. Дождь стучит по ромашковому зонтику, струйками стекает с него, а гномик остаётся совершенно сухим.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Давайте попробуем нарисовать этот замечательный цветок.</a:t>
            </a:r>
            <a:endParaRPr lang="ru-RU" sz="2400" dirty="0"/>
          </a:p>
        </p:txBody>
      </p:sp>
      <p:pic>
        <p:nvPicPr>
          <p:cNvPr id="4" name="Рисунок 3" descr="https://avatars.mds.yandex.net/get-zen_doc/1931664/pub_5d71194795aa9f00acf01daa_5d71198dbf50d500aef64d98/scale_12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662" y="315310"/>
            <a:ext cx="3579593" cy="5102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05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9903" y="362607"/>
            <a:ext cx="6321973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направлению вверх от центра нарисуйте маленький кружечек. Это серединка ромашки. Вы можете рисовать круглые фигурки с помощью  трафарета. Это упрощает задание и делает контуры более ровными.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изобразите симметрично четыре лепесточка одинаковой формы сверху, снизу и по бокам от серединки.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Двумя параллельными линиями изобразите стебель цветка. У ромашки он тонкий и длинный.</a:t>
            </a:r>
          </a:p>
          <a:p>
            <a:pPr>
              <a:lnSpc>
                <a:spcPct val="150000"/>
              </a:lnSpc>
              <a:spcAft>
                <a:spcPts val="150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ok-t.ru/studopedia/baza20/1723558701811.files/image06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54" b="618"/>
          <a:stretch/>
        </p:blipFill>
        <p:spPr bwMode="auto">
          <a:xfrm>
            <a:off x="7822324" y="504497"/>
            <a:ext cx="3279226" cy="58647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7221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8731" y="709449"/>
            <a:ext cx="4918841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4E4E4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нарисуем оставшиеся лепестки. Они </a:t>
            </a:r>
            <a:r>
              <a:rPr lang="ru-RU" sz="2400" dirty="0">
                <a:solidFill>
                  <a:srgbClr val="4E4E4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расположится </a:t>
            </a:r>
            <a:r>
              <a:rPr lang="ru-RU" sz="2400" dirty="0" smtClean="0">
                <a:solidFill>
                  <a:srgbClr val="4E4E4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вокруг желтого кружка, заполнив всё оставшееся место.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ok-t.ru/studopedia/baza20/1723558701811.files/image06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8" r="47309"/>
          <a:stretch/>
        </p:blipFill>
        <p:spPr bwMode="auto">
          <a:xfrm>
            <a:off x="7039467" y="563739"/>
            <a:ext cx="3520637" cy="59158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941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2966" y="551793"/>
            <a:ext cx="53445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нарисуем листочки, они у нас будут самые простые. Узкие, слегка вытянутые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Можно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нарисовать разной величины.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ok-t.ru/studopedia/baza20/1723558701811.files/image06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92" r="22946"/>
          <a:stretch/>
        </p:blipFill>
        <p:spPr bwMode="auto">
          <a:xfrm>
            <a:off x="6953578" y="551793"/>
            <a:ext cx="3246712" cy="49188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102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1"/>
            <a:ext cx="12191999" cy="684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ok-t.ru/studopedia/baza20/1723558701811.files/image06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71"/>
          <a:stretch/>
        </p:blipFill>
        <p:spPr bwMode="auto">
          <a:xfrm>
            <a:off x="7650545" y="488731"/>
            <a:ext cx="3085772" cy="46665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966" y="488732"/>
            <a:ext cx="69052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возьмём цветные карандаши и раскрасим ромашку.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*Какого цвета серединка ромашки?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*Какого цвета лепестки?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*Какой возьмём карандаш для раскрашивания стебля и листьев?</a:t>
            </a:r>
          </a:p>
        </p:txBody>
      </p:sp>
    </p:spTree>
    <p:extLst>
      <p:ext uri="{BB962C8B-B14F-4D97-AF65-F5344CB8AC3E}">
        <p14:creationId xmlns:p14="http://schemas.microsoft.com/office/powerpoint/2010/main" val="2043020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185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Муниципальное Казённое дошкольное образовательное учреждение «Детский сад №3 п. Тёплое»    Художественно – эстетическое развитие Рисование    «Ромашка»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«Детский сад №3 п. Тёплое»    Художественно – эстетическое развитие Рисование    «Рисуем ромашку»</dc:title>
  <dc:creator>1</dc:creator>
  <cp:lastModifiedBy>1</cp:lastModifiedBy>
  <cp:revision>11</cp:revision>
  <dcterms:created xsi:type="dcterms:W3CDTF">2020-06-03T15:54:05Z</dcterms:created>
  <dcterms:modified xsi:type="dcterms:W3CDTF">2020-06-04T09:52:17Z</dcterms:modified>
</cp:coreProperties>
</file>