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B980-C2F3-4AB2-834C-831A7A185C98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>Муниципальное Казенное Образовательное Учреждение</a:t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>«Детский сад №3 п. Теплое»</a:t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Развитие быстроты у детей дошкольного возраста</a:t>
            </a:r>
            <a:endParaRPr lang="ru-RU" sz="18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Подготовил: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</a:rPr>
              <a:t>и</a:t>
            </a:r>
            <a:r>
              <a:rPr lang="ru-RU" sz="2800" dirty="0" smtClean="0">
                <a:solidFill>
                  <a:schemeClr val="tx2"/>
                </a:solidFill>
              </a:rPr>
              <a:t>нструктор по ФК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Евстратова О. С.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9698" name="Picture 2" descr="https://nsportal.ru/sites/default/files/2017/02/11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66"/>
            <a:ext cx="581025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30722" name="Picture 2" descr="https://nsportal.ru/sites/default/files/2017/02/1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597694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31746" name="Picture 2" descr="https://nsportal.ru/sites/default/files/2017/02/1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5500726" cy="617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080"/>
          </a:xfrm>
          <a:prstGeom prst="rect">
            <a:avLst/>
          </a:prstGeom>
          <a:noFill/>
        </p:spPr>
      </p:pic>
      <p:pic>
        <p:nvPicPr>
          <p:cNvPr id="32770" name="Picture 2" descr="https://nsportal.ru/sites/default/files/2017/02/11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60007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При развитии быстроты движений у детей предпочтение следует отдавать естественным формам движений и нестереотипным способам их выполнения. Стандартное повторение упражнений с максимально возможной скоростью может уже в детском возрасте привести к образованию скоростного барьера.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128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     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  Развитие физических качеств эта одна из важных сторон физического воспитания дошкольников. Среди физических качеств особое место занимает быстрота.   </a:t>
            </a:r>
          </a:p>
          <a:p>
            <a:pPr algn="ctr">
              <a:buNone/>
            </a:pPr>
            <a:r>
              <a:rPr lang="ru-RU" sz="2400" dirty="0" smtClean="0"/>
              <a:t>        Быстрота характеризуется, как способность человека осуществлять     движение с определенной скоростью или способность осуществлять двигательные действия в               минимальный для данных условий отрезок времени.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" name="Picture 2" descr="http://dou-borovichok.ru/wp-content/uploads/2015/10/fizicheskaya-kultura-vospitaniya-reb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86124"/>
            <a:ext cx="455477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Способность к быстроте необходима для формирования и совершенствования бега, различных видов прыжков и метаний в подвижных играх, а также для успешного освоения спортивных упражнений.</a:t>
            </a:r>
            <a:endParaRPr lang="ru-RU" dirty="0"/>
          </a:p>
        </p:txBody>
      </p:sp>
      <p:pic>
        <p:nvPicPr>
          <p:cNvPr id="12294" name="Picture 6" descr="https://thumbs.dreamstime.com/b/%D1%81%D0%BA%D0%B0%D1%87%D0%BA%D0%B0-%D0%BC%D0%B8%D0%BB%D0%BE%D0%B9-%D1%82%D0%B0%D0%BD%D1%86%D1%83%D0%BB%D1%8C%D0%BA%D0%B8-%D1%81%D1%87%D0%B0%D1%81%D1%82%D0%BB%D0%B8%D0%B2%D0%B0%D1%8F-%D1%8F%D0%B3%D0%BD%D0%B8%D1%82%D1%81%D1%8F-%D0%B2%D0%B5%D0%BA%D1%82%D0%BE%D1%80-%D0%B8%D0%B3%D1%80%D1%8B-2144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876"/>
            <a:ext cx="578737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     Быстрота определяется:</a:t>
            </a:r>
          </a:p>
          <a:p>
            <a:pPr algn="just">
              <a:buNone/>
            </a:pPr>
            <a:r>
              <a:rPr lang="ru-RU" sz="2800" i="1" dirty="0" smtClean="0"/>
              <a:t>  - по количеству движений за установленное время незагруженной конечностью или туловищем в границах определенной амплитуды;</a:t>
            </a:r>
          </a:p>
          <a:p>
            <a:pPr algn="just">
              <a:buNone/>
            </a:pPr>
            <a:r>
              <a:rPr lang="ru-RU" sz="2800" i="1" dirty="0" smtClean="0"/>
              <a:t>  - по времени преодоления установленного расстояния (например, бег на 20, 30 м);</a:t>
            </a:r>
          </a:p>
          <a:p>
            <a:pPr algn="ctr">
              <a:buNone/>
            </a:pPr>
            <a:r>
              <a:rPr lang="ru-RU" sz="2800" i="1" dirty="0" smtClean="0"/>
              <a:t>  - по скорости выполнения однократного      движения в сложном действии, например отталкивания в прыжках.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nsportal.ru/sites/default/files/2017/02/11/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66"/>
            <a:ext cx="5891473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Picture 2" descr="https://nsportal.ru/sites/default/files/2017/02/11/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605883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6626" name="Picture 2" descr="https://nsportal.ru/sites/default/files/2017/02/11/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628651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7650" name="Picture 2" descr="https://nsportal.ru/sites/default/files/2017/02/11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4"/>
            <a:ext cx="57150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8674" name="Picture 2" descr="https://nsportal.ru/sites/default/files/2017/02/11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269" y="357166"/>
            <a:ext cx="600079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Казенное Образовательное Учреждение «Детский сад №3 п. Теплое»    Развитие быстроты у детей дошкольного возраста</vt:lpstr>
      <vt:lpstr>      </vt:lpstr>
      <vt:lpstr>      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«Детский сад №3 п. Теплое»    Развитие ловкости детей дошкольного возраста</dc:title>
  <dc:creator>дс 3-1</dc:creator>
  <cp:lastModifiedBy>дс 3-1</cp:lastModifiedBy>
  <cp:revision>37</cp:revision>
  <dcterms:created xsi:type="dcterms:W3CDTF">2020-05-15T16:32:45Z</dcterms:created>
  <dcterms:modified xsi:type="dcterms:W3CDTF">2020-05-28T18:48:28Z</dcterms:modified>
</cp:coreProperties>
</file>