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64134348-2B04-4752-8631-EC863A7F9BD1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FEAAD6-B706-433A-973D-B647B0F3A1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4348-2B04-4752-8631-EC863A7F9BD1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AAD6-B706-433A-973D-B647B0F3A1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4348-2B04-4752-8631-EC863A7F9BD1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AAD6-B706-433A-973D-B647B0F3A1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4348-2B04-4752-8631-EC863A7F9BD1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AAD6-B706-433A-973D-B647B0F3A1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4348-2B04-4752-8631-EC863A7F9BD1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AAD6-B706-433A-973D-B647B0F3A1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4348-2B04-4752-8631-EC863A7F9BD1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AAD6-B706-433A-973D-B647B0F3A1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4348-2B04-4752-8631-EC863A7F9BD1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AAD6-B706-433A-973D-B647B0F3A1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4348-2B04-4752-8631-EC863A7F9BD1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AAD6-B706-433A-973D-B647B0F3A1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4348-2B04-4752-8631-EC863A7F9BD1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AAD6-B706-433A-973D-B647B0F3A1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4348-2B04-4752-8631-EC863A7F9BD1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AAD6-B706-433A-973D-B647B0F3A1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34348-2B04-4752-8631-EC863A7F9BD1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EAAD6-B706-433A-973D-B647B0F3A1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4134348-2B04-4752-8631-EC863A7F9BD1}" type="datetimeFigureOut">
              <a:rPr lang="ru-RU" smtClean="0"/>
              <a:pPr/>
              <a:t>17.06.2020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CCFEAAD6-B706-433A-973D-B647B0F3A1E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44008" y="-99392"/>
            <a:ext cx="3528391" cy="24482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Консультация для родителей</a:t>
            </a:r>
            <a:br>
              <a:rPr lang="ru-RU" dirty="0" smtClean="0"/>
            </a:br>
            <a:r>
              <a:rPr lang="ru-RU" dirty="0" smtClean="0"/>
              <a:t>«Как с пользой провести лето»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Подготовил воспитатель</a:t>
            </a:r>
          </a:p>
          <a:p>
            <a:r>
              <a:rPr lang="ru-RU" dirty="0" smtClean="0"/>
              <a:t>Средней группы № 2</a:t>
            </a:r>
            <a:endParaRPr lang="ru-RU" dirty="0" smtClean="0"/>
          </a:p>
          <a:p>
            <a:r>
              <a:rPr lang="ru-RU" dirty="0" smtClean="0"/>
              <a:t>Михайлова А.Н.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660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5"/>
            <a:ext cx="8252496" cy="3888431"/>
          </a:xfrm>
        </p:spPr>
        <p:txBody>
          <a:bodyPr>
            <a:normAutofit fontScale="77500" lnSpcReduction="20000"/>
          </a:bodyPr>
          <a:lstStyle/>
          <a:p>
            <a:pPr marL="68580" indent="0" algn="just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прогулка - одно из интересных летних занятий Во время прогулки учите распознавать по внешнему виду съедобные и ядовитые грибы, наблюдать за насекомыми. Познакомьте с признаками определения сторон света в лесу, приборами (компасом, биноклем, лупой), народными приметами (небольшой дождь летним утром — днем хорошая погода; усиление ветра после продолжительной тихой погоды — к дождю; радуга — к перемене погоды), загадками, поговорками о лете. Займитесь поисками необычных растений, соберите свой домашний гербарий. Растения для гербария подбирайте с учетом того, чтобы потом можно было сделать красивую картину - панно.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ребенком дневник наблюдений за природой. Он поможет развить память и наблюдательность, дисциплинирует и позволит научиться грамотно излагать свои мысли. Лето дает больше возможностей для совместных занятий, что способствует установлению дружеских доверительных отношений с родителями. Сделайте так, чтобы лето запомнилось и вам и ребенку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Картинки на природе дети – Ой!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5" y="4314340"/>
            <a:ext cx="3283945" cy="2265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3159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37358" cy="3600399"/>
          </a:xfrm>
        </p:spPr>
        <p:txBody>
          <a:bodyPr>
            <a:normAutofit fontScale="925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Найдите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время, чтобы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вместе: </a:t>
            </a: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запустить воздушного змея,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половить бабочек сачком,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поудить рыбу,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взять напрокат лодку или катамаран,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изготовить замок или дамбу из песка,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ветряные вертушки,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построить шалаш,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устроить перестрелку из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водяных </a:t>
            </a: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пистолетов.</a:t>
            </a:r>
            <a:endParaRPr lang="ru-RU" dirty="0"/>
          </a:p>
        </p:txBody>
      </p:sp>
      <p:pic>
        <p:nvPicPr>
          <p:cNvPr id="8194" name="Picture 2" descr="Как выбрать воздушного змея для ребенка - Растиш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581128"/>
            <a:ext cx="4370028" cy="192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рисунок Дети ловят бабочек» — карточка пользователя Ирина И. в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109167"/>
            <a:ext cx="2404710" cy="3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43728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56240" cy="4824535"/>
          </a:xfrm>
        </p:spPr>
        <p:txBody>
          <a:bodyPr>
            <a:normAutofit fontScale="700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 деревья». Ребенок называет деревья, растущие во дворе (городе, лесу, парке, деревне). Совместно со взрослым рассматривают ствол, листья, определяют их цвет, форму, размер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трава?». Обратить внимание ребенка на траву, на ее свойства и признаки. Дать ребенку возможность пощупать ее, сравнить между собой.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Аромат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Предложить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понюхать различные растения: цветы, траву, листья деревьев, кору. Это развивает чувство обоняния, а если ребенок будет подбирать к каждому аромату прилагательные, то расширится и активный словарь.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Построй фигуру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Загорая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пляже или играя в песочнице, предложите ребенку построить замки: высокий, ниже и низкий. Прорисовать окошки определенного количества(формы). Пусть ваш малыш назовет все фигуры, пересчитает окна, двери. Сделает крышу заданной формы и т.д. Это способствует математическому развитию и навыку счета.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Опыты с песком». Интересно для детей провести элементарные опыты с песком. Экспериментируйте, добавляя разное количество воды и главное описывайте весь процесс словами, используйте прилагательные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глаголы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консистенции песка (сырой,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мокрый,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жидкий, сухой, лепится, рассыпается и т.д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116632"/>
            <a:ext cx="2265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Поиграйте с детьми: 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9218" name="Picture 2" descr="3d модели: Разное - Замок из пес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143640"/>
            <a:ext cx="2423592" cy="2423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5522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256583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«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Наоборот». Ребенок в ответ на предложенное вами слово, должен предложить свое, противоположное по смыслу. Например, утро – ночь, солнце – луна, твёрдый – мягкий и т.д.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Четвертый лишний». Взрослый называет 4 предмета, три из которых связаны каким-либо признаком, а четвертый из другой категории, ребенок должен выделить лишний предмет и аргументировать свой ответ. Например, снег, дождь, сапоги, град; дерево, цветок, кустарник, камень и т.п.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Съедобное – несъедобное». При броске мяча, ребенок его ловит, если прозвучало только съедобное.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Жук и бабочка». Рассмотрите насекомых и найдите отличия: бабочка белая, желтая, крылышки тонкие;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жук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меньше бабочки, крылья жесткие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6858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бабочка летает, жук ползает, летает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6858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жужжит и т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Аналогичным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сравнить другие объекты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природы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Игра - &quot;Четвёртый лишний&quot; - Детский сайт ПЧЁЛКА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80724" y="3789040"/>
            <a:ext cx="3810503" cy="268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6973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3888432"/>
          </a:xfrm>
        </p:spPr>
        <p:txBody>
          <a:bodyPr/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Лето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таит в себе богатые возможности, о которых можно только мечтать в иное время года. Летом родители должны не просто гулять с ребенком, а сочетать игры и прогулки с ненавязчивым обучением. Ведь лето – это пора отдыха, увлечений и приключений!</a:t>
            </a:r>
          </a:p>
          <a:p>
            <a:endParaRPr lang="ru-RU" dirty="0"/>
          </a:p>
        </p:txBody>
      </p:sp>
      <p:pic>
        <p:nvPicPr>
          <p:cNvPr id="11266" name="Picture 2" descr="10 летних игр для фантазеров: новые идеи для прогулок с детьм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0537" y="2708920"/>
            <a:ext cx="6466413" cy="380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2030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3151864"/>
          </a:xfrm>
        </p:spPr>
        <p:txBody>
          <a:bodyPr>
            <a:normAutofit fontScale="85000"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Лето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самый благоприятный период для общения ребенка с природой. Летом можно носить минимум одежды, лакомиться вкусными ягодами и фруктами. Наконец, это десятки самых разнообразных игр на свежем воздухе. Летние детские игры ограничивает только фантазия и соображения безопасности. Ведь только летом ребенок может вдоволь попрыгать, побегать и поваляться на детской площадке, лужайке или в парке. Лето для детей это возможность рисовать на асфальте, запускать мыльные пузыри, играть в песочнице или гонять мячик. Когда ребенок постарше, он будет рад возможности покататься на самокате, велосипеде или роликовых коньках. Девочки прыгают на скакалочках или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крутят обруч.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Мальчик На Велосипеде — стоковая векторная графика и другие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844561"/>
            <a:ext cx="2592288" cy="264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Вторник, 22 Октября 2013 Г - Девочка Прыгает Через Скакалку - Fre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Вторник, 22 Октября 2013 Г - Девочка Прыгает Через Скакалку - Free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Вторник, 22 Октября 2013 Г - Девочка Прыгает Через Скакалку - Fre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645024"/>
            <a:ext cx="1646739" cy="2842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Фотообои &quot;Дети пускают мыльные пузыри&quot; - Арт. 210251 | Купить в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79" y="4288026"/>
            <a:ext cx="3394137" cy="2213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5994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3456383"/>
          </a:xfrm>
        </p:spPr>
        <p:txBody>
          <a:bodyPr>
            <a:normAutofit fontScale="850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же летние игры не только дарят детям радость, но также таят в себе опасности. Когда вы гуляете с ребенком по лесу или парку следует быть особенно внимательными. Острые палки и сучки, осколки стекла, ядовитые растения и грибы представляют для детей немалую опасность. Лето не только время путешествий, но и наиболее благоприятная пора для отдыха, закаливания и оздоровления детей. Поэтому очень важно, чтобы родители с наибольшей пользой распорядились этим драгоценным временем. Вместе с тем возникает немало вопросов, как это лучше сделать. И здесь, как нам кажется, в известной мере вам могут пригодиться наши советы. Практические советы для родителей дошкольников на летнюю тематику Лето - время для закаливания Основные закаливающие способы доступны всем — это воздух, вода и солнце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Прогулки летом с детьм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703374"/>
            <a:ext cx="1921768" cy="2791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057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3312367"/>
          </a:xfrm>
        </p:spPr>
        <p:txBody>
          <a:bodyPr>
            <a:normAutofit fontScale="92500" lnSpcReduction="10000"/>
          </a:bodyPr>
          <a:lstStyle/>
          <a:p>
            <a:pPr marL="68580" indent="0" algn="just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закаливающие процедуры необходимо проводить систематически;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сочетайте их с физическими упражнениями и массажем;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увеличивайте время проведения процедуры постепенно, начиная от нескольких минут;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одежда и обувь ребенка должны соответствовать температуре воздуха, быть из натуральных материалов;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всего проводить закаливающие процедуры в форме игры и развлечения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44624"/>
            <a:ext cx="30111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закаливания детей: 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3074" name="Picture 2" descr="Консультация для родителей на тему : «Закаливание в домашних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1147" y="3742066"/>
            <a:ext cx="4104457" cy="2721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9186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4032448"/>
          </a:xfrm>
        </p:spPr>
        <p:txBody>
          <a:bodyPr>
            <a:normAutofit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воздушные ванны: - летом прогулки должны составлять минимум 3—4 часа утром и вечером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выходя на прогулку, не слишком укутывайте ребенка; - очень полезны прогулки после грозы, когда воздух насыщен озоном;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детская комната должна регулярно проветриваться в отсутствие ребенка.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Солнечные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ванны — это не лежание на пляже. Простая прогулка в солнечный день сможет насытить организм витамином D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-28223"/>
            <a:ext cx="21897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 простой </a:t>
            </a:r>
          </a:p>
          <a:p>
            <a:pPr algn="ctr"/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 закаливания </a:t>
            </a:r>
            <a:endParaRPr lang="ru-RU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515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3816423"/>
          </a:xfrm>
        </p:spPr>
        <p:txBody>
          <a:bodyPr>
            <a:normAutofit fontScale="92500" lnSpcReduction="1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ребенку не рекомендуется проводить на солнце больше двух часов подряд.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минут до того как вы собираетесь выходить на улицу, нанесите солнцезащитный крем;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самое подходящее время — от 8 до 10 часов утра и после 17 часов вечера, послеполуденного солнца следует избегать;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прогулок обязательно надевайте легкие головные уборы для предотвращения перегрева и солнечного удара.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эффективным способом укрепления иммунитета детей дошкольного возраста считается закаливание водой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36636" y="0"/>
            <a:ext cx="22443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солнечного </a:t>
            </a:r>
          </a:p>
          <a:p>
            <a:pPr algn="ctr"/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закаливания: 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4098" name="Picture 2" descr="Закаливание детей летом | suhobuzimo4ds.r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6891" y="4509120"/>
            <a:ext cx="381000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21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7"/>
            <a:ext cx="8208912" cy="4032447"/>
          </a:xfrm>
        </p:spPr>
        <p:txBody>
          <a:bodyPr>
            <a:normAutofit fontScale="700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умывание прохладной водой;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гигиенические ванны с водой, по температуре приблизительно равной температуре тела человека;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ванны для ног, обливание ног;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обливание;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контрастный душ;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купание в открытых водоемах. Начинать купаться в природных водоемах ребенку можно в тихую погоду без ветра, при температуре воздуха не ниже +25° и воды +23°. Лучшее время для начала купания — около полудня, когда прогреваются и вода и воздух, а контраст в температурах минимальный.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важна последовательная подготовка ребенка. Сначала — обтирание мокрым полотенцем, затем умывание прохладной водой, летний душ, а потом уже купание. Если ребенок перекупался, его знобит, нужно быстро и энергично растереть ему тело мягким махровым полотенцем и дать выпить теплого чая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431947" y="0"/>
            <a:ext cx="18537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водного</a:t>
            </a:r>
          </a:p>
          <a:p>
            <a:pPr algn="ctr"/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закаливания: </a:t>
            </a:r>
            <a:endParaRPr lang="ru-RU" dirty="0">
              <a:solidFill>
                <a:schemeClr val="bg2"/>
              </a:solidFill>
            </a:endParaRPr>
          </a:p>
        </p:txBody>
      </p:sp>
      <p:pic>
        <p:nvPicPr>
          <p:cNvPr id="5122" name="Picture 2" descr="Правила закаливания дет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5" y="3954762"/>
            <a:ext cx="4176464" cy="257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756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0688"/>
            <a:ext cx="8208912" cy="4032447"/>
          </a:xfrm>
        </p:spPr>
        <p:txBody>
          <a:bodyPr>
            <a:normAutofit fontScale="775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Нужно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серьезно отнестись к выбору водоемов для купания, поскольку многие из них могут оказаться очагами инфекции. Специалисты рекомендуют море, дикие чистые озера или реки. Беспроигрышный вариант — обзавестись дачным бассейном. Начинать посещать городской бассейн тоже лучше всего летом, чтобы к осени малыш имел возможность адаптироваться. Эффективным для укрепления здоровья может быть и массаж стоп.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Отличная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закаливающая процедура — ходьба босиком по песку, гальке, дорожке или траве. Неровная поверхность будет воздействовать на множество нервных окончаний, что положительно повлияет на состояние различных органов и систем, прежде всего верхних дыхательных путей, защитит от плоскостопия. Не запрещайте ребенку получать этот естественный массаж, просто предварительно убедитесь в том, что нет осколков или других предметов, о которые можно пораниться. Специальная дорожка, предназначенная для массажа стоп, будет хорошим решением.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/>
          </a:p>
        </p:txBody>
      </p:sp>
      <p:pic>
        <p:nvPicPr>
          <p:cNvPr id="6146" name="Picture 2" descr="Самые красивые водоемы для купания в часе езды от Праги / О Чехии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195164"/>
            <a:ext cx="4896544" cy="230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1341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08912" cy="5832648"/>
          </a:xfrm>
        </p:spPr>
        <p:txBody>
          <a:bodyPr>
            <a:normAutofit fontScale="77500" lnSpcReduction="20000"/>
          </a:bodyPr>
          <a:lstStyle/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Собираясь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отпуск, не забудьте взять с собой бадминтон, скакалку, летающие тарелки,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дартс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мячи, но не рассчитывайте на то, что ребенок будет сам развлекать себя. С детьми нужно заниматься, играть, подавать новые идеи.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Очень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хорошо, если на даче вы установите качели, батут, поставите песочницу (ее можно сделать самостоятельно из большой тракторной шины или вкопать по кругу обрезанные бревнышки).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Привлекайте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пап и дедушек, пусть они напилят чурбачки из стволов старых деревьев или из толстых брусков разных размеров. Такие чурбачки дети могут использовать для подвижных игр, выстраивать их в ряд, прыгать по ним, их можно раскрашивать или рисовать на них мелом.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Научите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 играть в подвижные игры на улице — увы, современные дети не знают, что такое салочки, казаки-разбойники. Вспомните игры своего детства, например, «вышибалы», «бояре, а мы к вам пришли» или «море волнуется». Девочкам напомните старые добрые классики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резиночку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Такие подвижные игры полезны не только в плане физического развития, но и социализации ребенка в коллективе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Еще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занятие, которое может понравиться детям — мини-огород. Дети очень любят возиться с водой. Приобретите для своего ребенка небольшую лейку, и пусть он периодически поливает. А тем, кто постарше, можно доверить полноценный полив цветника или деревьев. - Подберите быстрорастущие цветы, чтобы детям не пришлось долго ждать плоды своих трудов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8580" indent="0" algn="just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20072" y="0"/>
            <a:ext cx="24119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заняться </a:t>
            </a:r>
          </a:p>
          <a:p>
            <a:pPr algn="ctr"/>
            <a:r>
              <a:rPr lang="ru-RU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ребёнком в отпуске? </a:t>
            </a:r>
            <a:endParaRPr lang="ru-RU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94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29</TotalTime>
  <Words>39</Words>
  <Application>Microsoft Office PowerPoint</Application>
  <PresentationFormat>Экран (4:3)</PresentationFormat>
  <Paragraphs>74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Остин</vt:lpstr>
      <vt:lpstr>Консультация для родителей «Как с пользой провести лето»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родителей «Как с пользой провести лето»</dc:title>
  <dc:creator>Dom</dc:creator>
  <cp:lastModifiedBy>Буева</cp:lastModifiedBy>
  <cp:revision>4</cp:revision>
  <dcterms:created xsi:type="dcterms:W3CDTF">2020-06-17T07:04:33Z</dcterms:created>
  <dcterms:modified xsi:type="dcterms:W3CDTF">2020-06-17T08:15:53Z</dcterms:modified>
</cp:coreProperties>
</file>