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>
        <p:scale>
          <a:sx n="70" d="100"/>
          <a:sy n="70" d="100"/>
        </p:scale>
        <p:origin x="-1974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AA857E3-A418-4C58-B1CE-0043FA1762BB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CF13AD8-0748-4705-B090-19FF560042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57E3-A418-4C58-B1CE-0043FA1762BB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3AD8-0748-4705-B090-19FF56004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57E3-A418-4C58-B1CE-0043FA1762BB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3AD8-0748-4705-B090-19FF56004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57E3-A418-4C58-B1CE-0043FA1762BB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3AD8-0748-4705-B090-19FF56004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57E3-A418-4C58-B1CE-0043FA1762BB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3AD8-0748-4705-B090-19FF56004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57E3-A418-4C58-B1CE-0043FA1762BB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3AD8-0748-4705-B090-19FF560042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57E3-A418-4C58-B1CE-0043FA1762BB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3AD8-0748-4705-B090-19FF56004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57E3-A418-4C58-B1CE-0043FA1762BB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3AD8-0748-4705-B090-19FF56004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57E3-A418-4C58-B1CE-0043FA1762BB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3AD8-0748-4705-B090-19FF56004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57E3-A418-4C58-B1CE-0043FA1762BB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3AD8-0748-4705-B090-19FF560042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57E3-A418-4C58-B1CE-0043FA1762BB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3AD8-0748-4705-B090-19FF56004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AA857E3-A418-4C58-B1CE-0043FA1762BB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CF13AD8-0748-4705-B090-19FF56004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0"/>
            <a:ext cx="3456384" cy="1916832"/>
          </a:xfrm>
        </p:spPr>
        <p:txBody>
          <a:bodyPr/>
          <a:lstStyle/>
          <a:p>
            <a:pPr algn="ctr"/>
            <a:r>
              <a:rPr lang="ru-RU" dirty="0" smtClean="0"/>
              <a:t>Птицы Тульского края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1" y="4437112"/>
            <a:ext cx="3471168" cy="1244597"/>
          </a:xfrm>
        </p:spPr>
        <p:txBody>
          <a:bodyPr/>
          <a:lstStyle/>
          <a:p>
            <a:pPr algn="r"/>
            <a:r>
              <a:rPr lang="ru-RU" dirty="0" smtClean="0"/>
              <a:t>Подготовил воспитатель</a:t>
            </a:r>
          </a:p>
          <a:p>
            <a:pPr algn="r"/>
            <a:r>
              <a:rPr lang="ru-RU" dirty="0" smtClean="0"/>
              <a:t>с</a:t>
            </a:r>
            <a:r>
              <a:rPr lang="ru-RU" dirty="0" smtClean="0"/>
              <a:t>редней группы №2</a:t>
            </a:r>
            <a:endParaRPr lang="ru-RU" dirty="0" smtClean="0"/>
          </a:p>
          <a:p>
            <a:pPr algn="r"/>
            <a:r>
              <a:rPr lang="ru-RU" dirty="0" smtClean="0"/>
              <a:t>Михайлова А.Н.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-99392"/>
            <a:ext cx="3528392" cy="72008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Синица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sin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3501008"/>
            <a:ext cx="4572000" cy="306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_89d00_8fa4371e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5"/>
            <a:ext cx="3672408" cy="4155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Поползень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popolz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000" r="3750"/>
          <a:stretch>
            <a:fillRect/>
          </a:stretch>
        </p:blipFill>
        <p:spPr>
          <a:xfrm>
            <a:off x="3947468" y="2924944"/>
            <a:ext cx="4833673" cy="3642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_85dde_1bac083f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313" y="332656"/>
            <a:ext cx="3528000" cy="39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Свиристель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svirist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37964" y="3716251"/>
            <a:ext cx="3174188" cy="2847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_9bacc_39502f9e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507042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0"/>
            <a:ext cx="3456384" cy="62068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Сойка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692696"/>
            <a:ext cx="4518670" cy="328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oika.jpg"/>
          <p:cNvPicPr>
            <a:picLocks noChangeAspect="1"/>
          </p:cNvPicPr>
          <p:nvPr/>
        </p:nvPicPr>
        <p:blipFill>
          <a:blip r:embed="rId3" cstate="print"/>
          <a:srcRect r="15152"/>
          <a:stretch>
            <a:fillRect/>
          </a:stretch>
        </p:blipFill>
        <p:spPr>
          <a:xfrm>
            <a:off x="456153" y="3702960"/>
            <a:ext cx="3827815" cy="2879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456384" cy="6206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Снегирь </a:t>
            </a:r>
            <a:endParaRPr lang="ru-RU" dirty="0"/>
          </a:p>
        </p:txBody>
      </p:sp>
      <p:pic>
        <p:nvPicPr>
          <p:cNvPr id="4" name="Содержимое 3" descr="0_STATICb4b5b_2a3d070f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39544" y="692696"/>
            <a:ext cx="3639274" cy="4460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neg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01008"/>
            <a:ext cx="4572000" cy="303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456384" cy="47667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Соловей обыкновенный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RUISEnOR-COMU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692696"/>
            <a:ext cx="413263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olov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682974"/>
            <a:ext cx="4104456" cy="2861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600400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0_64d48_a44ba974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4389437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571480"/>
            <a:ext cx="3968949" cy="3061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0108" y="0"/>
            <a:ext cx="3532292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Трясогузка белая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belaya_tryasoguz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692695"/>
            <a:ext cx="4540642" cy="3027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f2a60cc82b2853fc3178a0853fb9ce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20704"/>
            <a:ext cx="3672408" cy="394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5486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Щегол обыкновенный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56701144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9080" r="7756"/>
          <a:stretch/>
        </p:blipFill>
        <p:spPr>
          <a:xfrm>
            <a:off x="5103298" y="2193010"/>
            <a:ext cx="3572680" cy="429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_544ab_526e7ad5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906" y="548680"/>
            <a:ext cx="4680000" cy="4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Аист белый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Содержимое 8" descr="bekas ф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633"/>
          <a:stretch/>
        </p:blipFill>
        <p:spPr>
          <a:xfrm>
            <a:off x="467544" y="620689"/>
            <a:ext cx="4071286" cy="583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4234" y="1340768"/>
            <a:ext cx="4248472" cy="4059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456384" cy="62068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Домовый воробей, или городской воробей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vorobey_domovi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3429000"/>
            <a:ext cx="45720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animal_photos_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206" y="332656"/>
            <a:ext cx="461274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gra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3573016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0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608" y="332656"/>
            <a:ext cx="4762500" cy="383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47667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пестрый дятел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bol_pestr_dyat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3" y="836712"/>
            <a:ext cx="4151323" cy="567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9192" y="2230941"/>
            <a:ext cx="4156848" cy="2900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-99392"/>
            <a:ext cx="3528392" cy="6480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Жаворонок полевой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zhavoron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620688"/>
            <a:ext cx="4427984" cy="2951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541195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879" y="3356992"/>
            <a:ext cx="4752154" cy="3169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-99392"/>
            <a:ext cx="3528392" cy="5760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Зарянка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малиновка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malinov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433855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hutterstock_170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230978"/>
            <a:ext cx="4392040" cy="3294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2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Зяблик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zyabl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56992"/>
            <a:ext cx="4788024" cy="319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ird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692696"/>
            <a:ext cx="3435176" cy="31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2962" y="0"/>
            <a:ext cx="344743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Кукушка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kukush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9936" y="692696"/>
            <a:ext cx="4572000" cy="317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75265284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492896"/>
            <a:ext cx="3612392" cy="4045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50</TotalTime>
  <Words>46</Words>
  <Application>Microsoft Office PowerPoint</Application>
  <PresentationFormat>Экран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Остин</vt:lpstr>
      <vt:lpstr>Птицы Тульского края  </vt:lpstr>
      <vt:lpstr>Аист белый</vt:lpstr>
      <vt:lpstr>Домовый воробей, или городской воробей </vt:lpstr>
      <vt:lpstr>Грач</vt:lpstr>
      <vt:lpstr>Большой пестрый дятел </vt:lpstr>
      <vt:lpstr>Жаворонок полевой </vt:lpstr>
      <vt:lpstr>Зарянка, или малиновка </vt:lpstr>
      <vt:lpstr>Зяблик</vt:lpstr>
      <vt:lpstr>Кукушка </vt:lpstr>
      <vt:lpstr> Синица </vt:lpstr>
      <vt:lpstr>Поползень</vt:lpstr>
      <vt:lpstr>Свиристель</vt:lpstr>
      <vt:lpstr>Сойка</vt:lpstr>
      <vt:lpstr>Снегирь </vt:lpstr>
      <vt:lpstr>Соловей обыкновенный</vt:lpstr>
      <vt:lpstr>Сорока</vt:lpstr>
      <vt:lpstr> Трясогузка белая</vt:lpstr>
      <vt:lpstr>Щегол обыкновенный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 Тульского края</dc:title>
  <dc:creator>Евгения</dc:creator>
  <cp:lastModifiedBy>Буева</cp:lastModifiedBy>
  <cp:revision>8</cp:revision>
  <dcterms:created xsi:type="dcterms:W3CDTF">2013-06-02T15:46:45Z</dcterms:created>
  <dcterms:modified xsi:type="dcterms:W3CDTF">2020-07-08T08:39:05Z</dcterms:modified>
</cp:coreProperties>
</file>