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445F548-1C0A-495E-A03D-2100990965F8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C7001FF-6477-40DB-BB2C-CD34D1905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C404A-1A67-41BB-A5AF-012CBBD874A6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7D16-52CB-4BB5-9925-D7DFAEBD5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007BC-BD5D-40A7-9F03-E01748624D3B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1FA0-0A8D-4CE2-A3FC-7D69830C7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9193E-1B7A-4CF6-87BA-3B2E7D108EC1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C71F3-8CC8-4AED-95B4-F21824E3E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EBB46-D8F3-4358-9F4C-D83B81234D9D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EB7D2-F900-4067-8D2D-1325FC869E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255E6-C866-4B49-A73E-2017FB81C5B7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6B330-AEF4-4EAA-8A6F-C4D2884A0D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401D1-E45F-4BE2-BCBF-3491A4CFBBF4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087F-C5F7-4F6A-AE5D-D709BBADC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74AB0-458F-47C6-978C-137EB47EA71C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F2C0-BBDC-458F-A921-BBDB0B01E8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1F0FB-508F-44F2-871F-F39E20D435BF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42D2E-9031-46DC-BB34-AA47F5D172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08898-4797-4FC1-A42C-778B441A0C03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763E-49CC-4478-B89F-E6AAF8ADEB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945D0-B6CB-452F-A9CC-4F0CB127F926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55D4-98ED-4B1B-B5CC-744DC5DA0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97A910B-B5D9-4F56-9737-B59F8D6AF5D1}" type="datetimeFigureOut">
              <a:rPr lang="ru-RU" smtClean="0"/>
              <a:pPr>
                <a:defRPr/>
              </a:pPr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FC43D50-63ED-4CAB-AD24-8ED83A4E3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5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0"/>
            <a:ext cx="3528392" cy="2060848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Тульской области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14884"/>
            <a:ext cx="3643338" cy="1522577"/>
          </a:xfrm>
        </p:spPr>
        <p:txBody>
          <a:bodyPr/>
          <a:lstStyle/>
          <a:p>
            <a:pPr marR="0" algn="r" eaLnBrk="1" hangingPunct="1">
              <a:lnSpc>
                <a:spcPct val="90000"/>
              </a:lnSpc>
            </a:pPr>
            <a:r>
              <a:rPr lang="ru-RU" altLang="ru-RU" sz="2000" dirty="0" smtClean="0"/>
              <a:t>Подготовил воспитатель</a:t>
            </a:r>
          </a:p>
          <a:p>
            <a:pPr marR="0" algn="r" eaLnBrk="1" hangingPunct="1">
              <a:lnSpc>
                <a:spcPct val="90000"/>
              </a:lnSpc>
            </a:pPr>
            <a:r>
              <a:rPr lang="ru-RU" altLang="ru-RU" sz="2000" dirty="0" smtClean="0"/>
              <a:t>с</a:t>
            </a:r>
            <a:r>
              <a:rPr lang="ru-RU" altLang="ru-RU" sz="2000" dirty="0" smtClean="0"/>
              <a:t>редней группы</a:t>
            </a:r>
            <a:endParaRPr lang="ru-RU" altLang="ru-RU" sz="2000" dirty="0" smtClean="0"/>
          </a:p>
          <a:p>
            <a:pPr marR="0" algn="r" eaLnBrk="1" hangingPunct="1">
              <a:lnSpc>
                <a:spcPct val="90000"/>
              </a:lnSpc>
            </a:pPr>
            <a:r>
              <a:rPr lang="ru-RU" altLang="ru-RU" sz="2000" dirty="0" smtClean="0"/>
              <a:t>Михайлова А.Н.</a:t>
            </a: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6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39552" y="2989261"/>
            <a:ext cx="8123850" cy="871788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А в самих реках и озерах растут кубышки, кувшинки, стрелолист, ряска, всевозможные водоросли.</a:t>
            </a:r>
          </a:p>
        </p:txBody>
      </p:sp>
      <p:pic>
        <p:nvPicPr>
          <p:cNvPr id="14340" name="Рисунок 3" descr="кубышка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8" y="404664"/>
            <a:ext cx="31541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кувшинки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3001"/>
            <a:ext cx="2579234" cy="25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strelolist-jp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29" y="3789040"/>
            <a:ext cx="2031798" cy="27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6" descr="ряск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552" y="4401738"/>
            <a:ext cx="3181586" cy="21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7" descr="водоросли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457" y="4653136"/>
            <a:ext cx="2836086" cy="186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44008" y="1"/>
            <a:ext cx="3528392" cy="4766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болот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67544" y="2277468"/>
            <a:ext cx="8221208" cy="1726831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Болота по режиму своего питания разделяются на верховые, переходные и низинные. На низинных болотах чаще всего встречаются зеленые мхи, осоки, тростники, камыши, рогоз и др.</a:t>
            </a:r>
          </a:p>
        </p:txBody>
      </p:sp>
      <p:pic>
        <p:nvPicPr>
          <p:cNvPr id="15364" name="Рисунок 3" descr="boloto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20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 descr="зеленый мох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774" y="620688"/>
            <a:ext cx="2288151" cy="165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 descr="осока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5213"/>
            <a:ext cx="2111441" cy="15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6" descr="тростникjp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163"/>
            <a:ext cx="3055650" cy="229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7" descr="камыш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568" y="4004299"/>
            <a:ext cx="1673872" cy="25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8" descr="рогоз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068" y="4180576"/>
            <a:ext cx="3111684" cy="23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5888"/>
            <a:ext cx="8229600" cy="73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86251" y="2348880"/>
            <a:ext cx="8225179" cy="1600861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Растительность верховых болот представлена сфагновыми мхами, пушицей, росянкой, ивняками, багульником болотным. Переходные виды болот занимают промежуточное положение.</a:t>
            </a:r>
          </a:p>
        </p:txBody>
      </p:sp>
      <p:pic>
        <p:nvPicPr>
          <p:cNvPr id="16388" name="Рисунок 3" descr="сфагновые мхи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2592288" cy="19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 descr="Pushits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989"/>
            <a:ext cx="2648433" cy="19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.rosjnka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989"/>
            <a:ext cx="1983890" cy="19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6" descr="багульник болотный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51" y="3949741"/>
            <a:ext cx="3725709" cy="253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7" descr="ивняк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983" y="3949741"/>
            <a:ext cx="3279448" cy="253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44007" y="1"/>
            <a:ext cx="3456385" cy="54867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поля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73076" y="1988840"/>
            <a:ext cx="8203380" cy="1589385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На полях главным образом выращивают рожь, пшеницу, ячмень, но также там произрастают гречиха, капуста, картофель, свекла, лук, морковь, редис, зелень, подсолнечник.</a:t>
            </a:r>
          </a:p>
        </p:txBody>
      </p:sp>
      <p:pic>
        <p:nvPicPr>
          <p:cNvPr id="17412" name="Рисунок 3" descr="пол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373176"/>
            <a:ext cx="20161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рожь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6764"/>
            <a:ext cx="19192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 descr="ячмень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887" y="620688"/>
            <a:ext cx="21494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7" descr="гречихаjp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3578225"/>
            <a:ext cx="1619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 descr="капуста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578225"/>
            <a:ext cx="14033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9" descr="картофель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5271685"/>
            <a:ext cx="2164597" cy="12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0" descr="svek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593346"/>
            <a:ext cx="1296145" cy="12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1" descr="лук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798" y="5271686"/>
            <a:ext cx="2143755" cy="12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3" descr="morkovka_0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6306"/>
            <a:ext cx="1875427" cy="13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4" descr="редисjpg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32445"/>
            <a:ext cx="1788934" cy="12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15" descr="127877314944044889_1242642872_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317" y="3340225"/>
            <a:ext cx="1003853" cy="1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6" descr="подсолнечник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934" y="5301208"/>
            <a:ext cx="1949380" cy="120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15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7545" y="2419133"/>
            <a:ext cx="8195431" cy="216239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Выращивание культурных растений осложняется ростом на полях их исконных обитателей – пырей, овсюг, василек, осот, марь белая, молочай, сурепка, хвощ, пастушья сумка и др.</a:t>
            </a:r>
          </a:p>
        </p:txBody>
      </p:sp>
      <p:pic>
        <p:nvPicPr>
          <p:cNvPr id="18436" name="Рисунок 3" descr="пырей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1512068" cy="199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 descr="овсюг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2215" y="323542"/>
            <a:ext cx="1661409" cy="1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 descr="василек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1" y="323542"/>
            <a:ext cx="1409591" cy="18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6" descr="_osot_polevl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458" y="338427"/>
            <a:ext cx="1526201" cy="18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7" descr="марь белая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304" y="374237"/>
            <a:ext cx="1533672" cy="204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8" descr="молочай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66" y="4576082"/>
            <a:ext cx="1541750" cy="192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9" descr="сурепкаjp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119" y="4665935"/>
            <a:ext cx="2453927" cy="18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10" descr="хвощ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268" y="4611855"/>
            <a:ext cx="1480639" cy="188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1" descr="pastsumka_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295" y="4665935"/>
            <a:ext cx="2496471" cy="186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44007" y="1"/>
            <a:ext cx="3528393" cy="620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сада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39552" y="2492895"/>
            <a:ext cx="8123548" cy="1656185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садах Туляки выращивают груши, сливы, яблони,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смородину, клубнику и многие другие.</a:t>
            </a:r>
          </a:p>
        </p:txBody>
      </p:sp>
      <p:pic>
        <p:nvPicPr>
          <p:cNvPr id="19460" name="Рисунок 3" descr="сад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132" y="395536"/>
            <a:ext cx="2138336" cy="160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 descr="груш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2657"/>
            <a:ext cx="2220493" cy="16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 descr="сливаjp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391" y="548680"/>
            <a:ext cx="240070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6" descr="яблоня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1" y="4652962"/>
            <a:ext cx="2568760" cy="18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7" descr="смородина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86640"/>
            <a:ext cx="235975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8" descr="клубника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4282"/>
            <a:ext cx="2506924" cy="18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644007" y="0"/>
            <a:ext cx="3600401" cy="5486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леса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1615854" y="2458144"/>
            <a:ext cx="5076155" cy="2091506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Одно из важных свойств леса – его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ярусность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 верхнем ярусе наших лесов господствует ель, сосна, дуб, осина, липа, береза, вяз.</a:t>
            </a:r>
          </a:p>
        </p:txBody>
      </p:sp>
      <p:pic>
        <p:nvPicPr>
          <p:cNvPr id="6148" name="Рисунок 5" descr="ель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728" y="339446"/>
            <a:ext cx="1595506" cy="211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6" descr="du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60878"/>
            <a:ext cx="1800101" cy="179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 descr="l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25" y="702676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8" descr="osin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192" y="2458144"/>
            <a:ext cx="20161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9" descr="береза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27082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10" descr="вяз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805" y="4746921"/>
            <a:ext cx="2448173" cy="183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1" descr="липаjp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10" y="4260501"/>
            <a:ext cx="1635910" cy="21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2" descr="сосна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10" y="2458144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44462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ru-RU" altLang="ru-RU" sz="36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77043" y="2708920"/>
            <a:ext cx="8244103" cy="1746349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Ниже располагаются рябина, калина, черемуха. Густой подлесок состоит из таких кустарников, как жимолость, бересклет, лещина.</a:t>
            </a:r>
          </a:p>
        </p:txBody>
      </p:sp>
      <p:pic>
        <p:nvPicPr>
          <p:cNvPr id="7172" name="Рисунок 3" descr="рябин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43" y="332656"/>
            <a:ext cx="167601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 descr="kali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627"/>
            <a:ext cx="2232869" cy="22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черемухаjp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927" y="339627"/>
            <a:ext cx="2894375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6" descr="bereskl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512" y="4455269"/>
            <a:ext cx="2552415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7" descr="zhimolos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43" y="4520232"/>
            <a:ext cx="2579487" cy="193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8" descr="лещина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83658"/>
            <a:ext cx="2708987" cy="20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4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99901" y="2564904"/>
            <a:ext cx="7921426" cy="18002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С наступлением тепла под пологом травянистых растений начинают расти мхи, лишайники и грибы. Грибы также бывают съедобными и ядовитыми. Самыми ядовитыми грибами считаются бледная поганка, мухомор, ложный опенок.</a:t>
            </a:r>
          </a:p>
        </p:txBody>
      </p:sp>
      <p:pic>
        <p:nvPicPr>
          <p:cNvPr id="8196" name="Рисунок 3" descr="мох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344567"/>
            <a:ext cx="26511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 descr="лишайни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619" y="344567"/>
            <a:ext cx="2771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 descr="грибы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873"/>
            <a:ext cx="2448818" cy="183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 descr="поганк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4437112"/>
            <a:ext cx="2381087" cy="20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 descr="мухомор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489" y="4430159"/>
            <a:ext cx="2794639" cy="209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8" descr="ложные опята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298" y="4437112"/>
            <a:ext cx="2911703" cy="20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44008" y="1"/>
            <a:ext cx="3528392" cy="4766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луга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22885" y="2708920"/>
            <a:ext cx="8140669" cy="1812376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Луга в Тульской области занимают большие пространства. На заливных лугах преобладают такие растения, как мятлик, череда, клевер, купальница, гвоздика травянистая, гусиный лук.</a:t>
            </a:r>
          </a:p>
        </p:txBody>
      </p:sp>
      <p:pic>
        <p:nvPicPr>
          <p:cNvPr id="9220" name="Рисунок 3" descr="chereda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350" y="655935"/>
            <a:ext cx="19510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 descr="gusinii_lu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580" y="4581129"/>
            <a:ext cx="2571974" cy="19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 descr="kupalnic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85" y="4581128"/>
            <a:ext cx="2560907" cy="192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 descr="mjatlik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2" y="260648"/>
            <a:ext cx="16922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7" descr="гвоздика травянистая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961" y="4521296"/>
            <a:ext cx="2621191" cy="196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8" descr="клевер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6576"/>
            <a:ext cx="1892374" cy="14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 descr="лугjp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32656"/>
            <a:ext cx="2212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4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5458" y="2564905"/>
            <a:ext cx="8190094" cy="144016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На суходольных лугах растут менее влаголюбивые растения, и среди них гораздо больше цветов: герань луговая, ромашка, шалфей, мышиный горошек, донник, зверобой, цикорий.</a:t>
            </a:r>
          </a:p>
        </p:txBody>
      </p:sp>
      <p:pic>
        <p:nvPicPr>
          <p:cNvPr id="10244" name="Рисунок 3" descr="geranlugov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8" y="332657"/>
            <a:ext cx="249675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ромаш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620" y="580462"/>
            <a:ext cx="2121644" cy="15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 descr="шалфей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691" y="222521"/>
            <a:ext cx="1344450" cy="193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 descr="мышиный горошек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135" y="363292"/>
            <a:ext cx="1650417" cy="202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7" descr="донникjp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8" y="4581128"/>
            <a:ext cx="2587237" cy="19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8" descr="зверобой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937024" cy="19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9" descr="цикорийjp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768" y="4005064"/>
            <a:ext cx="2363783" cy="25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7544" y="2299570"/>
            <a:ext cx="8259808" cy="228155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Более чем из тысячи видов растений, встречающихся на наших лугах, свыше ста видов – лекарственные. Здесь встречается несколько видов колокольчиков, душистый тимьян, лисохвост, тимофеевка. Растут на лугах и съедобные растения: земляника, щавель, дикий лук и чеснок.</a:t>
            </a:r>
          </a:p>
        </p:txBody>
      </p:sp>
      <p:pic>
        <p:nvPicPr>
          <p:cNvPr id="11268" name="Рисунок 3" descr="колокольчики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74" y="332656"/>
            <a:ext cx="2536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timijn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32656"/>
            <a:ext cx="15224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 descr="лисохвост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696"/>
            <a:ext cx="22621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 descr="тимофеевк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977" y="332656"/>
            <a:ext cx="14763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7" descr="земляникаjp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2072973" cy="144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8" descr="щавельjp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548" y="5062535"/>
            <a:ext cx="1952340" cy="145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9" descr="дикий лук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882" y="4963080"/>
            <a:ext cx="1734342" cy="156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10" descr="дикий еснок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78000"/>
            <a:ext cx="1923104" cy="144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5436" y="2420888"/>
            <a:ext cx="8247111" cy="1590823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Но необходимо помнить и то, что белена, дурман и лютик ядовиты. Есть на наших лугах и растения, занесенные в Красную книгу. Это рябчик шахматный, некоторые виды ковыля, горицвет весенний.</a:t>
            </a:r>
          </a:p>
        </p:txBody>
      </p:sp>
      <p:pic>
        <p:nvPicPr>
          <p:cNvPr id="12292" name="Рисунок 3" descr="belen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2656"/>
            <a:ext cx="24844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дурманjp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2352735" cy="198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лютик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2656"/>
            <a:ext cx="2411759" cy="17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рябчик шахматный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37" y="4402178"/>
            <a:ext cx="2810419" cy="210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7" descr="ковыль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323" y="4305473"/>
            <a:ext cx="220486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8" descr="горицвет весенний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771" y="4011711"/>
            <a:ext cx="2303776" cy="252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44007" y="1"/>
            <a:ext cx="3456385" cy="47667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водоемов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4344" y="2636813"/>
            <a:ext cx="8235454" cy="1656283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По берегам водоемов обосновались такие растения, как осока, череда, рогоз, тростники.</a:t>
            </a:r>
          </a:p>
        </p:txBody>
      </p:sp>
      <p:pic>
        <p:nvPicPr>
          <p:cNvPr id="13316" name="Рисунок 3" descr="водое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" y="332656"/>
            <a:ext cx="27416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осо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 descr="череда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" y="4142523"/>
            <a:ext cx="1619672" cy="23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рогозjp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13534"/>
            <a:ext cx="2768589" cy="20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7" descr="тростникjp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299" y="4142523"/>
            <a:ext cx="32258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</TotalTime>
  <Words>26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Растения Тульской области</vt:lpstr>
      <vt:lpstr>Растительный мир леса</vt:lpstr>
      <vt:lpstr>Слайд 3</vt:lpstr>
      <vt:lpstr>Слайд 4</vt:lpstr>
      <vt:lpstr>Растительный мир луга</vt:lpstr>
      <vt:lpstr>Слайд 6</vt:lpstr>
      <vt:lpstr>Слайд 7</vt:lpstr>
      <vt:lpstr>Слайд 8</vt:lpstr>
      <vt:lpstr>Растительный мир водоемов</vt:lpstr>
      <vt:lpstr>Слайд 10</vt:lpstr>
      <vt:lpstr>Растительный мир болот</vt:lpstr>
      <vt:lpstr>Слайд 12</vt:lpstr>
      <vt:lpstr>Растения поля</vt:lpstr>
      <vt:lpstr>Слайд 14</vt:lpstr>
      <vt:lpstr>Растения сада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Тульской области</dc:title>
  <dc:creator>Наталия</dc:creator>
  <cp:lastModifiedBy>Буева</cp:lastModifiedBy>
  <cp:revision>15</cp:revision>
  <dcterms:created xsi:type="dcterms:W3CDTF">2012-04-02T15:39:05Z</dcterms:created>
  <dcterms:modified xsi:type="dcterms:W3CDTF">2020-07-09T08:59:54Z</dcterms:modified>
</cp:coreProperties>
</file>