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C226F8C-2792-4737-943D-3CD4BBB34E6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2D77EE4-D7C2-43AD-8412-03DDB3D9B6D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1525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в природе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Воспитатель: Зайцева Г.А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 Тульская область Тепло-Огаревский район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04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052736"/>
            <a:ext cx="6777317" cy="4779893"/>
          </a:xfrm>
        </p:spPr>
        <p:txBody>
          <a:bodyPr/>
          <a:lstStyle/>
          <a:p>
            <a:pPr marL="6858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разоряй гнёзд - не губи малых деток наших пернатых друзей.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4" name="Рисунок 3" descr="C:\Users\Галина\Downloads\img13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16832"/>
            <a:ext cx="4464495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851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052736"/>
            <a:ext cx="6777317" cy="4779893"/>
          </a:xfrm>
        </p:spPr>
        <p:txBody>
          <a:bodyPr/>
          <a:lstStyle/>
          <a:p>
            <a:pPr marL="6858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ломай деревья - они тоже живые, только не могут ни убежать, ни закричать, ни защититься. Не сдирай белую кожу с тела берез - им тоже больно.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4" name="Рисунок 3" descr="C:\Users\Галина\Downloads\img8 (2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92896"/>
            <a:ext cx="5328592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981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96752"/>
            <a:ext cx="6777317" cy="4635877"/>
          </a:xfrm>
        </p:spPr>
        <p:txBody>
          <a:bodyPr>
            <a:normAutofit/>
          </a:bodyPr>
          <a:lstStyle/>
          <a:p>
            <a:pPr marL="6858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лови понравившуюся тебе бабочку или жука – это может быть последний экземпляр на всей земле.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 descr="C:\Users\Галина\Downloads\hello_html_594d7b9c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76872"/>
            <a:ext cx="2880320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837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80728"/>
            <a:ext cx="6777317" cy="4851901"/>
          </a:xfrm>
        </p:spPr>
        <p:txBody>
          <a:bodyPr/>
          <a:lstStyle/>
          <a:p>
            <a:pPr marL="68580" lvl="0" indent="0">
              <a:buNone/>
            </a:pPr>
            <a:r>
              <a:rPr lang="ru-RU" b="1" dirty="0"/>
              <a:t>Люди, сохраните природу потомкам!!!</a:t>
            </a:r>
            <a:endParaRPr lang="ru-RU" dirty="0"/>
          </a:p>
        </p:txBody>
      </p:sp>
      <p:pic>
        <p:nvPicPr>
          <p:cNvPr id="4" name="Рисунок 3" descr="C:\Users\Галина\Downloads\risunok-kartina-les-ol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616624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053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/>
          <a:lstStyle/>
          <a:p>
            <a:pPr marL="6858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разжигай костёр вблизи дерева или куста - соблюдай правила разведения костров, чтобы не случился пожар.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4" name="Рисунок 3" descr="C:\Users\Галина\Downloads\ogon-kostr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2060848"/>
            <a:ext cx="4608512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97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>
            <a:normAutofit/>
          </a:bodyPr>
          <a:lstStyle/>
          <a:p>
            <a:pPr marL="6858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рви цветы - пусть цветут они в наших лесах, полях, лугах, украшая нашу землю, радуя взор своей красотой и наполняя воздух нежным благоуханьем</a:t>
            </a: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img2 (3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19324"/>
            <a:ext cx="3528392" cy="336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hello_html_m5ea2094d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348880"/>
            <a:ext cx="3238500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166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>
            <a:normAutofit/>
          </a:bodyPr>
          <a:lstStyle/>
          <a:p>
            <a:pPr marL="6858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оставляй в лесу (на лугу, у реки) мусор - в замусоренный лес ты не захочешь больше прийти, а кроме того: а) гниющий мусор будет распространять дурной запах; б) оставленная бумага может загореться от ярких солнечных лучей и устроить пожар; в) целлофан и полиэтилен долго не разлагаются, помешают расти растениям, т.к. не пропускают воздух. А также могут вызвать гибель животного, проглотившего кусок целлофана; г) консервная банка может поранить лапки животного и даже послужить ловушкой для мелких зверьков; д) стекло также может поранить лапы животных, а ещё оно может послужить причиной пожара в яркую солнечную погоду, концентрируя, словно линза, солнечные лучи.</a:t>
            </a:r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876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Галина\Downloads\01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200800" cy="5256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28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80728"/>
            <a:ext cx="6777317" cy="4851901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трогай птичьи яйца в гнезде - птица, учуяв посторонний запах, бросит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гнездо</a:t>
            </a:r>
            <a:r>
              <a:rPr lang="ru-RU" dirty="0" smtClean="0"/>
              <a:t>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4" name="Рисунок 3" descr="C:\Users\Галина\Downloads\img11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192687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394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/>
          <a:lstStyle/>
          <a:p>
            <a:pPr marL="6858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приноси домой птенцов, выпавших из гнёзда (ты ведь тоже падал, когда учился ходить!). Птенчик у тебя дома будет чувствовать страх и, скорее всего, погибнет, а в лесу он у себя дома, а научиться летать ему помогают его родители и друзья. 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4" name="Рисунок 3" descr="C:\Users\Галина\Downloads\img14 (1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64904"/>
            <a:ext cx="5184576" cy="37604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241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сбивай ногами и не топчи ядовитые грибы – ими лечатся лесные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жители.</a:t>
            </a: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img13 (2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60848"/>
            <a:ext cx="3744417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17fb76bc10686aa5fb0cdfec117ec78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4032448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054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разоряй муравейник! Муравьи – это санитары леса, они приносят много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пользы</a:t>
            </a: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0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1844824"/>
            <a:ext cx="4824536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359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27</TotalTime>
  <Words>354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Остин</vt:lpstr>
      <vt:lpstr>Правила поведения в природе консультация для родителей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в природе консультация для родителей</dc:title>
  <dc:creator>Галина</dc:creator>
  <cp:lastModifiedBy>Галина</cp:lastModifiedBy>
  <cp:revision>4</cp:revision>
  <dcterms:created xsi:type="dcterms:W3CDTF">2020-06-01T17:53:49Z</dcterms:created>
  <dcterms:modified xsi:type="dcterms:W3CDTF">2020-06-01T18:22:50Z</dcterms:modified>
</cp:coreProperties>
</file>