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8" r:id="rId5"/>
    <p:sldId id="262" r:id="rId6"/>
    <p:sldId id="259" r:id="rId7"/>
    <p:sldId id="269" r:id="rId8"/>
    <p:sldId id="261" r:id="rId9"/>
    <p:sldId id="263" r:id="rId10"/>
    <p:sldId id="264" r:id="rId11"/>
    <p:sldId id="265" r:id="rId12"/>
    <p:sldId id="266" r:id="rId13"/>
    <p:sldId id="267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>
        <p:scale>
          <a:sx n="66" d="100"/>
          <a:sy n="66" d="100"/>
        </p:scale>
        <p:origin x="-738" y="-27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2B3F5-7FFE-4436-9CCC-3773CFD0D6BE}" type="datetimeFigureOut">
              <a:rPr lang="ru-RU" smtClean="0"/>
              <a:t>05.06.2020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936EC-210E-4339-8ACF-C6A38D2E94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66690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2B3F5-7FFE-4436-9CCC-3773CFD0D6BE}" type="datetimeFigureOut">
              <a:rPr lang="ru-RU" smtClean="0"/>
              <a:t>05.06.2020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936EC-210E-4339-8ACF-C6A38D2E94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31093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2B3F5-7FFE-4436-9CCC-3773CFD0D6BE}" type="datetimeFigureOut">
              <a:rPr lang="ru-RU" smtClean="0"/>
              <a:t>05.06.2020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936EC-210E-4339-8ACF-C6A38D2E94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74809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2B3F5-7FFE-4436-9CCC-3773CFD0D6BE}" type="datetimeFigureOut">
              <a:rPr lang="ru-RU" smtClean="0"/>
              <a:t>05.06.2020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936EC-210E-4339-8ACF-C6A38D2E94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87124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2B3F5-7FFE-4436-9CCC-3773CFD0D6BE}" type="datetimeFigureOut">
              <a:rPr lang="ru-RU" smtClean="0"/>
              <a:t>05.06.2020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936EC-210E-4339-8ACF-C6A38D2E94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71849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2B3F5-7FFE-4436-9CCC-3773CFD0D6BE}" type="datetimeFigureOut">
              <a:rPr lang="ru-RU" smtClean="0"/>
              <a:t>05.06.2020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936EC-210E-4339-8ACF-C6A38D2E94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09761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2B3F5-7FFE-4436-9CCC-3773CFD0D6BE}" type="datetimeFigureOut">
              <a:rPr lang="ru-RU" smtClean="0"/>
              <a:t>05.06.2020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936EC-210E-4339-8ACF-C6A38D2E94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55519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2B3F5-7FFE-4436-9CCC-3773CFD0D6BE}" type="datetimeFigureOut">
              <a:rPr lang="ru-RU" smtClean="0"/>
              <a:t>05.06.2020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936EC-210E-4339-8ACF-C6A38D2E94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2176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2B3F5-7FFE-4436-9CCC-3773CFD0D6BE}" type="datetimeFigureOut">
              <a:rPr lang="ru-RU" smtClean="0"/>
              <a:t>05.06.2020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936EC-210E-4339-8ACF-C6A38D2E94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85600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2B3F5-7FFE-4436-9CCC-3773CFD0D6BE}" type="datetimeFigureOut">
              <a:rPr lang="ru-RU" smtClean="0"/>
              <a:t>05.06.2020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936EC-210E-4339-8ACF-C6A38D2E94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28419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2B3F5-7FFE-4436-9CCC-3773CFD0D6BE}" type="datetimeFigureOut">
              <a:rPr lang="ru-RU" smtClean="0"/>
              <a:t>05.06.2020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936EC-210E-4339-8ACF-C6A38D2E94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09517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B2B3F5-7FFE-4436-9CCC-3773CFD0D6BE}" type="datetimeFigureOut">
              <a:rPr lang="ru-RU" smtClean="0"/>
              <a:t>05.06.2020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9936EC-210E-4339-8ACF-C6A38D2E94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53355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68425" y="930166"/>
            <a:ext cx="9331106" cy="2955579"/>
          </a:xfrm>
        </p:spPr>
        <p:txBody>
          <a:bodyPr>
            <a:normAutofit/>
          </a:bodyPr>
          <a:lstStyle/>
          <a:p>
            <a:pPr>
              <a:spcBef>
                <a:spcPts val="650"/>
              </a:spcBef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</a:tabLst>
            </a:pPr>
            <a:r>
              <a:rPr lang="ru-RU" altLang="ru-RU" sz="3200" b="1" dirty="0">
                <a:latin typeface="Times New Roman" pitchFamily="18" charset="0"/>
                <a:cs typeface="Times New Roman" pitchFamily="18" charset="0"/>
              </a:rPr>
              <a:t>Клуб по интересам «Росинка»</a:t>
            </a:r>
            <a:br>
              <a:rPr lang="ru-RU" altLang="ru-RU" sz="3200" b="1" dirty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32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3200" b="1" dirty="0">
                <a:latin typeface="Times New Roman" pitchFamily="18" charset="0"/>
                <a:cs typeface="Times New Roman" pitchFamily="18" charset="0"/>
              </a:rPr>
            </a:br>
            <a:endParaRPr lang="ru-RU" sz="32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55531" y="3885745"/>
            <a:ext cx="9144000" cy="1655762"/>
          </a:xfrm>
        </p:spPr>
        <p:txBody>
          <a:bodyPr/>
          <a:lstStyle/>
          <a:p>
            <a:pPr algn="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Воспитатель: Зайцева Г.А 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МКДОУ «Детский сад №3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п.Теплое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Тульская область Тепло-Огаревский район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462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avatars.mds.yandex.net/get-pdb/1572685/fe097a9d-256a-45c9-87c1-cddd996fa7d7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048000" y="1305342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indent="450850" fontAlgn="base">
              <a:spcBef>
                <a:spcPct val="0"/>
              </a:spcBef>
              <a:spcAft>
                <a:spcPct val="0"/>
              </a:spcAft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715658" y="522514"/>
            <a:ext cx="36289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Наблюдения в природе</a:t>
            </a:r>
          </a:p>
        </p:txBody>
      </p:sp>
      <p:pic>
        <p:nvPicPr>
          <p:cNvPr id="5" name="Рисунок 4" descr="C:\Users\Галина\Desktop\фото росинка\наблюдения\P1060079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915" y="960664"/>
            <a:ext cx="3937680" cy="2752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Галина\Desktop\фото росинка\наблюдения\P1060082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2975" y="960664"/>
            <a:ext cx="4391025" cy="2933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Галина\Desktop\фото росинка\наблюдения\P1060084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406" y="3894364"/>
            <a:ext cx="4094165" cy="277154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C:\Users\Галина\Desktop\фото росинка\наблюдения\P1060087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487" y="4084864"/>
            <a:ext cx="3895725" cy="26003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70605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avatars.mds.yandex.net/get-pdb/1572685/fe097a9d-256a-45c9-87c1-cddd996fa7d7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048000" y="1305342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indent="450850" fontAlgn="base">
              <a:spcBef>
                <a:spcPct val="0"/>
              </a:spcBef>
              <a:spcAft>
                <a:spcPct val="0"/>
              </a:spcAft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https://avatars.mds.yandex.net/get-pdb/1572685/fe097a9d-256a-45c9-87c1-cddd996fa7d7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avatars.mds.yandex.net/get-pdb/1572685/fe097a9d-256a-45c9-87c1-cddd996fa7d7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817258" y="348343"/>
            <a:ext cx="32146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Экскурсии в парк</a:t>
            </a:r>
          </a:p>
        </p:txBody>
      </p:sp>
      <p:pic>
        <p:nvPicPr>
          <p:cNvPr id="7" name="Рисунок 6" descr="C:\Users\Галина\Desktop\фото росинка\Парк\P1050336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855" y="950459"/>
            <a:ext cx="3228975" cy="2257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C:\Users\Галина\Desktop\фото росинка\Парк\P1050341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0661" y="3741737"/>
            <a:ext cx="3705225" cy="2828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C:\Users\Галина\Desktop\фото росинка\Парк\P1050345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3387" y="674006"/>
            <a:ext cx="3705225" cy="2686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C:\Users\Галина\Desktop\фото росинка\Парк\P1050347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640" y="3360056"/>
            <a:ext cx="3762375" cy="28479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70169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avatars.mds.yandex.net/get-pdb/1572685/fe097a9d-256a-45c9-87c1-cddd996fa7d7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048000" y="1305342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indent="450850" fontAlgn="base">
              <a:spcBef>
                <a:spcPct val="0"/>
              </a:spcBef>
              <a:spcAft>
                <a:spcPct val="0"/>
              </a:spcAft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497943" y="420914"/>
            <a:ext cx="42839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Отгадай время года по картинке</a:t>
            </a:r>
          </a:p>
        </p:txBody>
      </p:sp>
      <p:pic>
        <p:nvPicPr>
          <p:cNvPr id="5" name="Рисунок 4" descr="C:\Users\Галина\Desktop\фото росинка\DSC02014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072" y="939800"/>
            <a:ext cx="3124200" cy="274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Галина\Desktop\фото росинка\DSC02016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251911"/>
            <a:ext cx="3343275" cy="2324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Галина\Desktop\фото росинка\DSC02018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9796" y="3461657"/>
            <a:ext cx="3562350" cy="2628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C:\Users\Галина\Desktop\фото росинка\DSC02020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3857171"/>
            <a:ext cx="3762375" cy="26860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86191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avatars.mds.yandex.net/get-pdb/1572685/fe097a9d-256a-45c9-87c1-cddd996fa7d7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048000" y="1305342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indent="450850" fontAlgn="base">
              <a:spcBef>
                <a:spcPct val="0"/>
              </a:spcBef>
              <a:spcAft>
                <a:spcPct val="0"/>
              </a:spcAft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497943" y="420914"/>
            <a:ext cx="42839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клуба по интересам «Росинка» дистанционно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756229" y="1251911"/>
            <a:ext cx="83312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период дистанционной работы были подготовлены консультации для родителей: «Водяное царство», «Растения барометры», «Экологическое воспитание детей в семье», «Правила поведения в природе», «Природа, семья, ребенок».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Подготовлены презентации «Путешествие колобка на лужайку. Знакомство с одуванчиком», «Медовое путешествие», «Мои друзья-насекомые».</a:t>
            </a:r>
          </a:p>
        </p:txBody>
      </p:sp>
    </p:spTree>
    <p:extLst>
      <p:ext uri="{BB962C8B-B14F-4D97-AF65-F5344CB8AC3E}">
        <p14:creationId xmlns:p14="http://schemas.microsoft.com/office/powerpoint/2010/main" val="1500786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avatars.mds.yandex.net/get-pdb/1572685/fe097a9d-256a-45c9-87c1-cddd996fa7d7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https://avatars.mds.yandex.net/get-pdb/1572685/fe097a9d-256a-45c9-87c1-cddd996fa7d7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60" y="-114886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378857" y="464457"/>
            <a:ext cx="9256317" cy="58015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650"/>
              </a:spcBef>
              <a:buClr>
                <a:srgbClr val="0070C0"/>
              </a:buClr>
              <a:buSzPct val="10000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</a:pPr>
            <a:r>
              <a:rPr lang="ru-RU" altLang="ru-RU" sz="2400" b="1" dirty="0">
                <a:latin typeface="Times New Roman" pitchFamily="18" charset="0"/>
                <a:cs typeface="Times New Roman" pitchFamily="18" charset="0"/>
              </a:rPr>
              <a:t>Цель: </a:t>
            </a:r>
            <a:endParaRPr lang="ru-RU" alt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ts val="650"/>
              </a:spcBef>
              <a:buClr>
                <a:srgbClr val="0070C0"/>
              </a:buClr>
              <a:buSzPct val="10000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</a:pP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формировать  основы  </a:t>
            </a:r>
            <a:r>
              <a:rPr lang="ru-RU" altLang="ru-RU" sz="2400" dirty="0">
                <a:latin typeface="Times New Roman" pitchFamily="18" charset="0"/>
                <a:cs typeface="Times New Roman" pitchFamily="18" charset="0"/>
              </a:rPr>
              <a:t>экологической культуры через различные виды деятельности</a:t>
            </a:r>
          </a:p>
          <a:p>
            <a:pPr algn="ctr">
              <a:spcBef>
                <a:spcPts val="650"/>
              </a:spcBef>
              <a:buClr>
                <a:srgbClr val="0070C0"/>
              </a:buClr>
              <a:buSzPct val="10000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</a:pPr>
            <a:r>
              <a:rPr lang="ru-RU" altLang="ru-RU" sz="2400" b="1" dirty="0" smtClean="0">
                <a:latin typeface="Times New Roman" pitchFamily="18" charset="0"/>
                <a:cs typeface="Times New Roman" pitchFamily="18" charset="0"/>
              </a:rPr>
              <a:t>Задачи</a:t>
            </a:r>
            <a:r>
              <a:rPr lang="ru-RU" altLang="ru-RU" sz="24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endParaRPr lang="ru-RU" altLang="ru-RU" sz="2400" b="1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ts val="650"/>
              </a:spcBef>
              <a:buClr>
                <a:srgbClr val="0070C0"/>
              </a:buClr>
              <a:buSzPct val="10000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</a:pP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altLang="ru-RU" sz="2400" dirty="0">
                <a:latin typeface="Times New Roman" pitchFamily="18" charset="0"/>
                <a:cs typeface="Times New Roman" pitchFamily="18" charset="0"/>
              </a:rPr>
              <a:t>Подвести к осознанному пониманию ценности природы</a:t>
            </a:r>
          </a:p>
          <a:p>
            <a:pPr algn="ctr">
              <a:spcBef>
                <a:spcPts val="650"/>
              </a:spcBef>
              <a:buClr>
                <a:srgbClr val="0070C0"/>
              </a:buClr>
              <a:buSzPct val="10000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</a:pPr>
            <a:r>
              <a:rPr lang="ru-RU" altLang="ru-RU" sz="2400" dirty="0">
                <a:latin typeface="Times New Roman" pitchFamily="18" charset="0"/>
                <a:cs typeface="Times New Roman" pitchFamily="18" charset="0"/>
              </a:rPr>
              <a:t>-Развивать наблюдательность, способность видеть красивое в природе, умение оказывать природе посильную помощь , желание общаться с природой и отражать свои впечатления через различные виды деятельности</a:t>
            </a:r>
          </a:p>
          <a:p>
            <a:pPr algn="ctr">
              <a:spcBef>
                <a:spcPts val="650"/>
              </a:spcBef>
              <a:buClr>
                <a:srgbClr val="0070C0"/>
              </a:buClr>
              <a:buSzPct val="10000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</a:pPr>
            <a:r>
              <a:rPr lang="ru-RU" altLang="ru-RU" sz="2400" dirty="0">
                <a:latin typeface="Times New Roman" pitchFamily="18" charset="0"/>
                <a:cs typeface="Times New Roman" pitchFamily="18" charset="0"/>
              </a:rPr>
              <a:t>-Дать общее представление о существовании разных сред обитания (изменение среды по сезонам, приспособление к среде животных, птиц…)</a:t>
            </a:r>
          </a:p>
          <a:p>
            <a:pPr algn="ctr">
              <a:spcBef>
                <a:spcPts val="650"/>
              </a:spcBef>
              <a:buClr>
                <a:srgbClr val="0070C0"/>
              </a:buClr>
              <a:buSzPct val="10000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</a:pPr>
            <a:r>
              <a:rPr lang="ru-RU" altLang="ru-RU" sz="2400" dirty="0">
                <a:latin typeface="Times New Roman" pitchFamily="18" charset="0"/>
                <a:cs typeface="Times New Roman" pitchFamily="18" charset="0"/>
              </a:rPr>
              <a:t>-Воспитывать любовь к природе и бережное отношение к ней (беречь растения, подкармливать птиц, сохранять чистоту в природе).</a:t>
            </a:r>
          </a:p>
        </p:txBody>
      </p:sp>
    </p:spTree>
    <p:extLst>
      <p:ext uri="{BB962C8B-B14F-4D97-AF65-F5344CB8AC3E}">
        <p14:creationId xmlns:p14="http://schemas.microsoft.com/office/powerpoint/2010/main" val="2172795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avatars.mds.yandex.net/get-pdb/1572685/fe097a9d-256a-45c9-87c1-cddd996fa7d7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s://avatars.mds.yandex.net/get-pdb/1572685/fe097a9d-256a-45c9-87c1-cddd996fa7d7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943429" y="717452"/>
            <a:ext cx="10740571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Новизна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Заключается в том, что она охватывает разные аспекты экологического образования дошкольников. Программой предусмотрено не только экологическое просвещение детей дошкольного возраста, но и мотивацию развития умений у детей оказывать посильную помощь нашей природе. 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 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Заключается в том, что экологическое воспитание и образование детей  - чрезвычайно важная проблема настоящего времени: только экологическое мировоззрение и экологическая культура ныне живущих людей могут вывести планету и человечество из того состояния, в котором оно находится сейчас. </a:t>
            </a:r>
          </a:p>
        </p:txBody>
      </p:sp>
    </p:spTree>
    <p:extLst>
      <p:ext uri="{BB962C8B-B14F-4D97-AF65-F5344CB8AC3E}">
        <p14:creationId xmlns:p14="http://schemas.microsoft.com/office/powerpoint/2010/main" val="2289766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avatars.mds.yandex.net/get-pdb/1572685/fe097a9d-256a-45c9-87c1-cddd996fa7d7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139483" y="717452"/>
            <a:ext cx="8651631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085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Методы, используемые для реализации клуба по интересам: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lvl="0" indent="4508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-игровые ситуации;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lvl="0" indent="4508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-наблюдение, 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lvl="0" indent="4508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-беседа, 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lvl="0" indent="4508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-исследовательская деятельность, 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lvl="0" indent="4508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-экспериментальная деятельность,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lvl="0" indent="4508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качестве подведения итогов планируется провести открытые занятия,  развлечения, экологические вечера…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lvl="0" indent="4508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lang="ru-RU" sz="2400" b="1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Ожидаемый результат  взаимодействия с детьми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lvl="0" indent="4508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В процессе работы предполагается, что общение с природой принесет детям радость, обогатит психику ребенка, совершенствует его органы чувств, поможет развитию эстетического вкуса, научит бережному и заботливому отношению к природе.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0103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avatars.mds.yandex.net/get-pdb/1572685/fe097a9d-256a-45c9-87c1-cddd996fa7d7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048000" y="1305342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indent="450850" fontAlgn="base">
              <a:spcBef>
                <a:spcPct val="0"/>
              </a:spcBef>
              <a:spcAft>
                <a:spcPct val="0"/>
              </a:spcAft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178629" y="478971"/>
            <a:ext cx="467044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sz="24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ЭЭээ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C:\Users\Галина\Desktop\фото росинка\клуб по инт Росинка ВОЗДУХ\P1050494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151" y="1305342"/>
            <a:ext cx="3667125" cy="2505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Галина\Desktop\фото росинка\клуб по инт Росинка ВОЗДУХ\P1050504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0711" y="940636"/>
            <a:ext cx="3867150" cy="2747963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Галина\Desktop\фото росинка\клуб по инт Росинка ВОЗДУХ\P1050513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7136" y="4097563"/>
            <a:ext cx="3867150" cy="255270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Прямоугольник 7"/>
          <p:cNvSpPr/>
          <p:nvPr/>
        </p:nvSpPr>
        <p:spPr>
          <a:xfrm rot="10800000" flipV="1">
            <a:off x="2177144" y="212466"/>
            <a:ext cx="52106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Экспериментальная деятельность</a:t>
            </a: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Воздух, вот ты какой</a:t>
            </a:r>
          </a:p>
        </p:txBody>
      </p:sp>
    </p:spTree>
    <p:extLst>
      <p:ext uri="{BB962C8B-B14F-4D97-AF65-F5344CB8AC3E}">
        <p14:creationId xmlns:p14="http://schemas.microsoft.com/office/powerpoint/2010/main" val="1859229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avatars.mds.yandex.net/get-pdb/1572685/fe097a9d-256a-45c9-87c1-cddd996fa7d7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048000" y="1305342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indent="450850" fontAlgn="base">
              <a:spcBef>
                <a:spcPct val="0"/>
              </a:spcBef>
              <a:spcAft>
                <a:spcPct val="0"/>
              </a:spcAft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178629" y="478971"/>
            <a:ext cx="467044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 descr="C:\Users\Галина\Desktop\фото росинка\клуб по инт Росинка ВОЗДУХ\P1050524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8571" y="319314"/>
            <a:ext cx="4122058" cy="37301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Рисунок 12" descr="C:\Users\Галина\Desktop\фото росинка\клуб по инт Росинка ВОЗДУХ\P1050539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1828" y="709803"/>
            <a:ext cx="4949371" cy="41815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76714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avatars.mds.yandex.net/get-pdb/1572685/fe097a9d-256a-45c9-87c1-cddd996fa7d7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048000" y="1305342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indent="450850" fontAlgn="base">
              <a:spcBef>
                <a:spcPct val="0"/>
              </a:spcBef>
              <a:spcAft>
                <a:spcPct val="0"/>
              </a:spcAft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178629" y="478971"/>
            <a:ext cx="467044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Рисунок 11" descr="H:\Открытое занятие Зайцева 20.03.2020\_3207254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1943" y="1146629"/>
            <a:ext cx="5805713" cy="389753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3309257" y="478971"/>
            <a:ext cx="361424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Тонет, не тонет</a:t>
            </a:r>
          </a:p>
        </p:txBody>
      </p:sp>
    </p:spTree>
    <p:extLst>
      <p:ext uri="{BB962C8B-B14F-4D97-AF65-F5344CB8AC3E}">
        <p14:creationId xmlns:p14="http://schemas.microsoft.com/office/powerpoint/2010/main" val="1986751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avatars.mds.yandex.net/get-pdb/1572685/fe097a9d-256a-45c9-87c1-cddd996fa7d7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048000" y="1305342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indent="450850" fontAlgn="base">
              <a:spcBef>
                <a:spcPct val="0"/>
              </a:spcBef>
              <a:spcAft>
                <a:spcPct val="0"/>
              </a:spcAft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367315" y="595086"/>
            <a:ext cx="42887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Заготавливаем корм для птиц</a:t>
            </a:r>
          </a:p>
        </p:txBody>
      </p:sp>
      <p:pic>
        <p:nvPicPr>
          <p:cNvPr id="10" name="Рисунок 9" descr="C:\Users\Галина\Desktop\фото росинка\корм для птиц\P1050257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612" y="1056751"/>
            <a:ext cx="3590925" cy="2152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 descr="C:\Users\Галина\Desktop\фото росинка\корм для птиц\P1050264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7529" y="1056752"/>
            <a:ext cx="3524250" cy="24465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Рисунок 11" descr="C:\Users\Галина\Desktop\фото росинка\корм для птиц\P1050266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9975" y="3589040"/>
            <a:ext cx="3448050" cy="2762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Рисунок 12" descr="C:\Users\Галина\Desktop\фото росинка\корм для птиц\P1050268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777" y="3503315"/>
            <a:ext cx="4086225" cy="28479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04450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avatars.mds.yandex.net/get-pdb/1572685/fe097a9d-256a-45c9-87c1-cddd996fa7d7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048000" y="1305342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indent="450850" fontAlgn="base">
              <a:spcBef>
                <a:spcPct val="0"/>
              </a:spcBef>
              <a:spcAft>
                <a:spcPct val="0"/>
              </a:spcAft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336800" y="537029"/>
            <a:ext cx="6807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Приготовление корма для птиц и рассматривание кормушки</a:t>
            </a:r>
          </a:p>
        </p:txBody>
      </p:sp>
      <p:pic>
        <p:nvPicPr>
          <p:cNvPr id="5" name="Рисунок 4" descr="C:\Users\Галина\Desktop\фото росинка\росинка птицы\DSC01999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8369" y="1674674"/>
            <a:ext cx="4452031" cy="355046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Галина\Desktop\фото росинка\росинка птицы\DSC02001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886857"/>
            <a:ext cx="4499429" cy="38245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93629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</TotalTime>
  <Words>266</Words>
  <Application>Microsoft Office PowerPoint</Application>
  <PresentationFormat>Произвольный</PresentationFormat>
  <Paragraphs>37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Клуб по интересам «Росинка»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Галина</cp:lastModifiedBy>
  <cp:revision>12</cp:revision>
  <dcterms:created xsi:type="dcterms:W3CDTF">2020-06-04T18:02:55Z</dcterms:created>
  <dcterms:modified xsi:type="dcterms:W3CDTF">2020-06-05T18:22:22Z</dcterms:modified>
</cp:coreProperties>
</file>