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2" r:id="rId6"/>
    <p:sldId id="259" r:id="rId7"/>
    <p:sldId id="269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-73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6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0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4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B3F5-7FFE-4436-9CCC-3773CFD0D6BE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36EC-210E-4339-8ACF-C6A38D2E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930166"/>
            <a:ext cx="9331106" cy="2955579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Клуб по интересам «Росинка»</a:t>
            </a:r>
            <a:br>
              <a:rPr lang="ru-RU" alt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531" y="3885745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Зайцева Г.А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п.Теплое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Тульская область Тепло-Огаревский 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5658" y="522514"/>
            <a:ext cx="3628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</a:t>
            </a:r>
          </a:p>
        </p:txBody>
      </p:sp>
      <p:pic>
        <p:nvPicPr>
          <p:cNvPr id="5" name="Рисунок 4" descr="C:\Users\Галина\Desktop\фото росинка\наблюдения\P10600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960664"/>
            <a:ext cx="393768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фото росинка\наблюдения\P10600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60664"/>
            <a:ext cx="439102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фото росинка\наблюдения\P1060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6" y="3894364"/>
            <a:ext cx="4094165" cy="277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фото росинка\наблюдения\P10600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4084864"/>
            <a:ext cx="3895725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6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7258" y="348343"/>
            <a:ext cx="3214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парк</a:t>
            </a:r>
          </a:p>
        </p:txBody>
      </p:sp>
      <p:pic>
        <p:nvPicPr>
          <p:cNvPr id="7" name="Рисунок 6" descr="C:\Users\Галина\Desktop\фото росинка\Парк\P10503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5" y="950459"/>
            <a:ext cx="32289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фото росинка\Парк\P10503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1" y="3741737"/>
            <a:ext cx="37052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\Desktop\фото росинка\Парк\P10503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674006"/>
            <a:ext cx="370522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\Desktop\фото росинка\Парк\P10503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0" y="3360056"/>
            <a:ext cx="3762375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43" y="420914"/>
            <a:ext cx="428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время года по картинке</a:t>
            </a:r>
          </a:p>
        </p:txBody>
      </p:sp>
      <p:pic>
        <p:nvPicPr>
          <p:cNvPr id="5" name="Рисунок 4" descr="C:\Users\Галина\Desktop\фото росинка\DSC02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2" y="939800"/>
            <a:ext cx="3124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фото росинка\DSC02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1911"/>
            <a:ext cx="33432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фото росинка\DSC020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96" y="3461657"/>
            <a:ext cx="35623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фото росинка\DSC020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7171"/>
            <a:ext cx="3762375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43" y="420914"/>
            <a:ext cx="428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клуба по интересам «Росинка» дистанционно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6229" y="1251911"/>
            <a:ext cx="833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дистанционной работы были подготовлены консультации для родителей: «Водяное царство», «Растения барометры», «Экологическое воспитание детей в семье», «Правила поведения в природе», «Природа, семья, ребенок».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презентации «Путешествие колобка на лужайку. Знакомство с одуванчиком», «Медовое путешествие», «Мои друзья-насекомые».</a:t>
            </a:r>
          </a:p>
        </p:txBody>
      </p:sp>
    </p:spTree>
    <p:extLst>
      <p:ext uri="{BB962C8B-B14F-4D97-AF65-F5344CB8AC3E}">
        <p14:creationId xmlns:p14="http://schemas.microsoft.com/office/powerpoint/2010/main" val="15007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-114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8857" y="464457"/>
            <a:ext cx="9256317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формировать  основы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экологической культуры через различные виды деятельности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Подвести к осознанному пониманию ценности природы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-Развивать наблюдательность, способность видеть красивое в природе, умение оказывать природе посильную помощь , желание общаться с природой и отражать свои впечатления через различные виды деятельности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-Дать общее представление о существовании разных сред обитания (изменение среды по сезонам, приспособление к среде животных, птиц…)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-Воспитывать любовь к природе и бережное отношение к ней (беречь растения, подкармливать птиц, сохранять чистоту в природе).</a:t>
            </a:r>
          </a:p>
        </p:txBody>
      </p:sp>
    </p:spTree>
    <p:extLst>
      <p:ext uri="{BB962C8B-B14F-4D97-AF65-F5344CB8AC3E}">
        <p14:creationId xmlns:p14="http://schemas.microsoft.com/office/powerpoint/2010/main" val="21727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3429" y="717452"/>
            <a:ext cx="10740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она охватывает разные аспекты экологического образования дошкольников. Программой предусмотрено не только экологическое просвещение детей дошкольного возраста, но и мотивацию развития умений у детей оказывать посильную помощь нашей природе.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 экологическое воспитание и образование детей  - чрезвычайно важная проблема настоящего времени: только экологическое мировоззрение и экологическая культура ныне живущих людей могут вывести планету и человечество из того состояния, в котором оно находится сейчас. </a:t>
            </a:r>
          </a:p>
        </p:txBody>
      </p:sp>
    </p:spTree>
    <p:extLst>
      <p:ext uri="{BB962C8B-B14F-4D97-AF65-F5344CB8AC3E}">
        <p14:creationId xmlns:p14="http://schemas.microsoft.com/office/powerpoint/2010/main" val="22897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9483" y="717452"/>
            <a:ext cx="86516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Методы, используемые для реализации клуба по интересам: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-игровые ситуации;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-наблюдение,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-беседа,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-исследовательская деятельность,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-экспериментальная деятельность,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подведения итогов планируется провести открытые занятия,  развлечения, экологические вечера…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 результат  взаимодействия с детьми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процессе работы предполагается, что общение с природой принесет детям радость, обогатит психику ребенка, совершенствует его органы чувств, поможет развитию эстетического вкуса, научит бережному и заботливому отношению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629" y="478971"/>
            <a:ext cx="4670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ЭЭээ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алина\Desktop\фото росинка\клуб по инт Росинка ВОЗДУХ\P10504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1" y="1305342"/>
            <a:ext cx="36671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фото росинка\клуб по инт Росинка ВОЗДУХ\P10505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11" y="940636"/>
            <a:ext cx="3867150" cy="27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фото росинка\клуб по инт Росинка ВОЗДУХ\P1050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36" y="4097563"/>
            <a:ext cx="38671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2177144" y="212466"/>
            <a:ext cx="521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вот ты какой</a:t>
            </a:r>
          </a:p>
        </p:txBody>
      </p:sp>
    </p:spTree>
    <p:extLst>
      <p:ext uri="{BB962C8B-B14F-4D97-AF65-F5344CB8AC3E}">
        <p14:creationId xmlns:p14="http://schemas.microsoft.com/office/powerpoint/2010/main" val="18592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629" y="478971"/>
            <a:ext cx="467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Галина\Desktop\фото росинка\клуб по инт Росинка ВОЗДУХ\P10505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319314"/>
            <a:ext cx="4122058" cy="373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Галина\Desktop\фото росинка\клуб по инт Росинка ВОЗДУХ\P10505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8" y="709803"/>
            <a:ext cx="4949371" cy="418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629" y="478971"/>
            <a:ext cx="467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:\Открытое занятие Зайцева 20.03.2020\_32072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146629"/>
            <a:ext cx="5805713" cy="38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09257" y="478971"/>
            <a:ext cx="361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Тонет, не тонет</a:t>
            </a:r>
          </a:p>
        </p:txBody>
      </p:sp>
    </p:spTree>
    <p:extLst>
      <p:ext uri="{BB962C8B-B14F-4D97-AF65-F5344CB8AC3E}">
        <p14:creationId xmlns:p14="http://schemas.microsoft.com/office/powerpoint/2010/main" val="1986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7315" y="595086"/>
            <a:ext cx="428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Заготавливаем корм для птиц</a:t>
            </a:r>
          </a:p>
        </p:txBody>
      </p:sp>
      <p:pic>
        <p:nvPicPr>
          <p:cNvPr id="10" name="Рисунок 9" descr="C:\Users\Галина\Desktop\фото росинка\корм для птиц\P10502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056751"/>
            <a:ext cx="359092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Галина\Desktop\фото росинка\корм для птиц\P1050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9" y="1056752"/>
            <a:ext cx="3524250" cy="244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Галина\Desktop\фото росинка\корм для птиц\P10502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589040"/>
            <a:ext cx="34480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Галина\Desktop\фото росинка\корм для птиц\P10502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7" y="3503315"/>
            <a:ext cx="4086225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4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6800" y="537029"/>
            <a:ext cx="680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корма для птиц и рассматривание кормушки</a:t>
            </a:r>
          </a:p>
        </p:txBody>
      </p:sp>
      <p:pic>
        <p:nvPicPr>
          <p:cNvPr id="5" name="Рисунок 4" descr="C:\Users\Галина\Desktop\фото росинка\росинка птицы\DSC019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9" y="1674674"/>
            <a:ext cx="4452031" cy="355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фото росинка\росинка птицы\DSC02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857"/>
            <a:ext cx="4499429" cy="3824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6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266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Клуб по интересам «Росинка»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Галина</cp:lastModifiedBy>
  <cp:revision>12</cp:revision>
  <dcterms:created xsi:type="dcterms:W3CDTF">2020-06-04T18:02:55Z</dcterms:created>
  <dcterms:modified xsi:type="dcterms:W3CDTF">2020-06-05T18:22:22Z</dcterms:modified>
</cp:coreProperties>
</file>