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0" r:id="rId5"/>
    <p:sldId id="259" r:id="rId6"/>
    <p:sldId id="261" r:id="rId7"/>
    <p:sldId id="262" r:id="rId8"/>
    <p:sldId id="263" r:id="rId9"/>
    <p:sldId id="267" r:id="rId10"/>
    <p:sldId id="268" r:id="rId11"/>
    <p:sldId id="269" r:id="rId12"/>
    <p:sldId id="264" r:id="rId13"/>
    <p:sldId id="265" r:id="rId14"/>
    <p:sldId id="26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7164D0F-07C1-45C1-8C21-93C399B25E9C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BA767D6-FF23-4D3F-9F9A-17E8E94BF4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98087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МКДОУ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 № 3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п. Теплое»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Тульская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 Тепло-Огаревский район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2500306"/>
            <a:ext cx="7410472" cy="308893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(средняя группа)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«Защитим животных нашей страны»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2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Галина Анатольевна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82715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620688"/>
            <a:ext cx="7498080" cy="5627712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волк</a:t>
            </a:r>
          </a:p>
          <a:p>
            <a:pPr marL="82296" indent="0" algn="ctr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depositphotos_195759568-stock-photo-view-ussuri-dhole-cuon-alpinu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628800"/>
            <a:ext cx="5544616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10222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548680"/>
            <a:ext cx="7498080" cy="569972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тигр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kartinki-amurskij-tigr-1-650x4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412776"/>
            <a:ext cx="5544615" cy="43924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42550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пальчиковая гимнастика "Белочки" (Джеки Спилберг)</a:t>
            </a:r>
          </a:p>
          <a:p>
            <a:pPr marL="82296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два, три, четыре, пять (поочередно считаем пальчики)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Пришли белки поиграть (выставляют пять пальцев)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Одна куда-то подевалась (прячут руки за спину)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 белочки осталось (выставляют четыре пальца)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 теперь скорей смотри (прячут ручку за спину)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 уже осталось три (выставляют три пальца)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 и ну, какая жалость (прячут ручку за спину)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 две у нас осталось (выставляют два пальца)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 новость так грустна (прячут ручку за спину)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Осталось белочка одна (выставляют один палец)</a:t>
            </a:r>
          </a:p>
          <a:p>
            <a:pPr marL="82296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мы с тобой считали,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Белочки от нас сбежали (пальчики убегают по столу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82296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можно сделать, чтобы животных не заносили в Красную 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книгу?</a:t>
            </a: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3838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нуждаются в нашей защите.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не только, которые занесены в Красную книгу, но и все остальные тоже.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(4 октября) проводят День животных.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вы думаете, что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делают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 этот день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этот день много говорят о защите животных; о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как им можно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Егеря в лесах делают места для прикорма диких животных, куда кладут периодически корм. 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что мы можем сделать для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 птиц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Но вот, пришло время возвращаться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 пять,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Нагулялись мы опять.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Глаза сильно мы зажмем,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в садик попадем.</a:t>
            </a: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3499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мы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были?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нового  узнали?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такое Красная книга?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должны бережно 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относиться</a:t>
            </a:r>
          </a:p>
          <a:p>
            <a:pPr marL="82296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живой</a:t>
            </a:r>
            <a:r>
              <a:rPr lang="ru-RU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природе!!!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0868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692696"/>
            <a:ext cx="7498080" cy="555570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 Формировать любовь к природе.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-дать детям представление 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Всемирном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защиты животных;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познакомить детей с Красной книгой;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наблюдательность, внимание, память;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 воспитывать желание заботиться о животных.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22013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476672"/>
            <a:ext cx="7498080" cy="5771728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я предлагаю вам отправится на экскурсию в лес. Но сначала давайте вспомним лесные правила. Что нельзя делать в лесу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(ломать ветки, громко разговаривать, рвать цветы, оставлять мусор)</a:t>
            </a: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того, чтобы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попасть в лес нужно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сделать следующее:</a:t>
            </a: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два, три, четыре, пять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коленки ты сядь.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потом глаза закрой,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счет три открой:</a:t>
            </a: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59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Галина\Downloads\1266593_1.jpe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49275"/>
            <a:ext cx="5040559" cy="5699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41134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35608" y="332656"/>
            <a:ext cx="7498080" cy="5915744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Вот мы и очутились в лесу.  Каких животных, обитающих в лесу вы знаете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" name="Объект 3" descr="C:\Users\Галина\Downloads\SKwXiDgmIldE1QIC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5944" y="980728"/>
            <a:ext cx="3240360" cy="2448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img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764704"/>
            <a:ext cx="3547864" cy="2515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depositphotos_31690743-stock-photo-grey-wolf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501008"/>
            <a:ext cx="3040757" cy="267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ownloads\84883994_large_25017041270373657914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4051" y="3259307"/>
            <a:ext cx="3403848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49823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548680"/>
            <a:ext cx="7498080" cy="5771728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боитесь их?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людей тоже очень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боятся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82296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люди, которые плохо относятся к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братьям нашим меньшим.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Некоторых животных осталось очень мало. Их занесли в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Красную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книгу. 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нее заносят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животных,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птиц,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которых осталось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мало.  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книгу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назвали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Красной?</a:t>
            </a:r>
          </a:p>
          <a:p>
            <a:pPr marL="82296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 предупреждает об опасности. Это цвет осторожности, тревоги, запрета.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179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476672"/>
            <a:ext cx="7406640" cy="604867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нее заносят животных ,которых по некоторым причинам осталось мало, а для растений есть другая.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 некоторые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животные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которые занесены в Красную книгу(снежный барс,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леопард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красный волк, амурский тигр).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kniga_krasnaya_kniga_rossii_givotnie_313153_1474444732_1-220x3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98005" y="2420888"/>
            <a:ext cx="2664296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96668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Галина\Downloads\h-1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12776"/>
            <a:ext cx="4968552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435608" y="226276"/>
            <a:ext cx="7498080" cy="6022124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Амурский леопард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0905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548680"/>
            <a:ext cx="7498080" cy="5664696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Снежный барс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C:\Users\Галина\Downloads\depositphotos_9290181-stock-photo-lying-family-of-snow-leopard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412776"/>
            <a:ext cx="5112568" cy="4032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56909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314</TotalTime>
  <Words>112</Words>
  <Application>Microsoft Office PowerPoint</Application>
  <PresentationFormat>Экран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МКДОУ «Детский сад № 3 п. Теплое»  Тульская область Тепло-Огаревский район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сад№3 п.Теплое» Тульская область Тепло-Огаревский район</dc:title>
  <dc:creator>Галина</dc:creator>
  <cp:lastModifiedBy>Буева</cp:lastModifiedBy>
  <cp:revision>17</cp:revision>
  <dcterms:created xsi:type="dcterms:W3CDTF">2020-05-13T19:10:12Z</dcterms:created>
  <dcterms:modified xsi:type="dcterms:W3CDTF">2020-05-15T06:18:13Z</dcterms:modified>
</cp:coreProperties>
</file>