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1" r:id="rId7"/>
    <p:sldId id="262" r:id="rId8"/>
    <p:sldId id="263" r:id="rId9"/>
    <p:sldId id="267" r:id="rId10"/>
    <p:sldId id="268" r:id="rId11"/>
    <p:sldId id="269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64D0F-07C1-45C1-8C21-93C399B25E9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767D6-FF23-4D3F-9F9A-17E8E94BF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64D0F-07C1-45C1-8C21-93C399B25E9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767D6-FF23-4D3F-9F9A-17E8E94BF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64D0F-07C1-45C1-8C21-93C399B25E9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767D6-FF23-4D3F-9F9A-17E8E94BF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64D0F-07C1-45C1-8C21-93C399B25E9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767D6-FF23-4D3F-9F9A-17E8E94BF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64D0F-07C1-45C1-8C21-93C399B25E9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767D6-FF23-4D3F-9F9A-17E8E94BF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64D0F-07C1-45C1-8C21-93C399B25E9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767D6-FF23-4D3F-9F9A-17E8E94BF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64D0F-07C1-45C1-8C21-93C399B25E9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767D6-FF23-4D3F-9F9A-17E8E94BF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64D0F-07C1-45C1-8C21-93C399B25E9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767D6-FF23-4D3F-9F9A-17E8E94BF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64D0F-07C1-45C1-8C21-93C399B25E9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767D6-FF23-4D3F-9F9A-17E8E94BF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64D0F-07C1-45C1-8C21-93C399B25E9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767D6-FF23-4D3F-9F9A-17E8E94BF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64D0F-07C1-45C1-8C21-93C399B25E9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767D6-FF23-4D3F-9F9A-17E8E94BF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7164D0F-07C1-45C1-8C21-93C399B25E9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A767D6-FF23-4D3F-9F9A-17E8E94BF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8087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 № 3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 Теплое»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Тепло-Огаревский район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7410472" cy="308893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(средняя группа)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«Защитим животных нашей страны»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редней группы № 2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Галина Анатольевна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271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волк</a:t>
            </a:r>
          </a:p>
          <a:p>
            <a:pPr marL="82296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ownloads\depositphotos_195759568-stock-photo-view-ussuri-dhole-cuon-alpin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554461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02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Амурский тигр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kartinki-amurskij-tigr-1-650x4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5544615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255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пальчиковая гимнастика "Белочки" (Джеки Спилберг)</a:t>
            </a:r>
          </a:p>
          <a:p>
            <a:pPr marL="82296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два, три, четыре, пять (поочередно считаем пальчики)</a:t>
            </a:r>
          </a:p>
          <a:p>
            <a:pPr marL="82296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Пришли белки поиграть (выставляют пять пальцев)</a:t>
            </a:r>
          </a:p>
          <a:p>
            <a:pPr marL="82296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 куда-то подевалась (прячут руки за спину)</a:t>
            </a:r>
          </a:p>
          <a:p>
            <a:pPr marL="82296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 белочки осталось (выставляют четыре пальца)</a:t>
            </a:r>
          </a:p>
          <a:p>
            <a:pPr marL="82296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 теперь скорей смотри (прячут ручку за спину)</a:t>
            </a:r>
          </a:p>
          <a:p>
            <a:pPr marL="82296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 уже осталось три (выставляют три пальца)</a:t>
            </a:r>
          </a:p>
          <a:p>
            <a:pPr marL="82296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 и ну, какая жалость (прячут ручку за спину)</a:t>
            </a:r>
          </a:p>
          <a:p>
            <a:pPr marL="82296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 две у нас осталось (выставляют два пальца)</a:t>
            </a:r>
          </a:p>
          <a:p>
            <a:pPr marL="82296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 новость так грустна (прячут ручку за спину)</a:t>
            </a:r>
          </a:p>
          <a:p>
            <a:pPr marL="82296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 белочка одна (выставляют один палец)</a:t>
            </a:r>
          </a:p>
          <a:p>
            <a:pPr marL="82296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мы с тобой считали,</a:t>
            </a:r>
          </a:p>
          <a:p>
            <a:pPr marL="82296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Белочки от нас сбежали (пальчики убегают по столу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2296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можно сделать, чтобы животных не заносили в Красную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книгу?</a:t>
            </a: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83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нуждаются в нашей защите.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только, которые занесены в Красную книгу, но и все остальные тоже.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(4 октября) проводят День животных.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 думаете, что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этот день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этот день много говорят о защите животных; о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как им можно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Егеря в лесах делают места для прикорма диких животных, куда кладут периодически корм. 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что мы можем сделать для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птиц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Но вот, пришло время возвращаться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Нагулялись мы опять.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сильно мы зажмем,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в садик попадем.</a:t>
            </a: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9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мы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нового  узнали?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такое Красная книга?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должны бережно 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</a:t>
            </a:r>
          </a:p>
          <a:p>
            <a:pPr marL="82296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живой</a:t>
            </a:r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природе!!!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86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Формировать любовь к природе.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-дать детям представление 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защиты животных;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познакомить детей с Красной книгой;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наблюдательность, внимание, память;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воспитывать желание заботиться о 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201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предлагаю вам отправится на экскурсию в лес. Но сначала давайте вспомним лесные правила. Что нельзя делать в лесу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(ломать ветки, громко разговаривать, рвать цветы, оставлять мусор)</a:t>
            </a:r>
          </a:p>
          <a:p>
            <a:pPr marL="82296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того, чтобы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попасть в лес нужно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сделать следующее:</a:t>
            </a:r>
          </a:p>
          <a:p>
            <a:pPr marL="82296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два, три, четыре, пять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коленки ты сядь.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глаза закрой,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счет три открой: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59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Галина\Downloads\1266593_1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9275"/>
            <a:ext cx="5040559" cy="569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1134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Вот мы и очутились в лесу.  Каких животных, обитающих в лесу вы знаете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Объект 3" descr="C:\Users\Галина\Downloads\SKwXiDgmIldE1QIC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944" y="980728"/>
            <a:ext cx="3240360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\Downloads\img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547864" cy="251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ownloads\depositphotos_31690743-stock-photo-grey-wol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3040757" cy="267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\Downloads\84883994_large_2501704127037365791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051" y="3259307"/>
            <a:ext cx="340384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4982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48680"/>
            <a:ext cx="7498080" cy="577172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боитесь их?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людей тоже очень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люди, которые плохо относятся к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братьям нашим меньшим.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Некоторых животных осталось очень мало. Их занесли в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книгу.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нее заносят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животных,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которых осталось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мало. 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назвали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Красной?</a:t>
            </a:r>
          </a:p>
          <a:p>
            <a:pPr marL="82296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предупреждает об опасности. Это цвет осторожности, тревоги, запрета.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7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76672"/>
            <a:ext cx="7406640" cy="60486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нее заносят животных ,которых по некоторым причинам осталось мало, а для растений есть другая.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 некоторые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которые занесены в Красную книгу(снежный барс,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амурский леопард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красный волк, амурский тигр).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kniga_krasnaya_kniga_rossii_givotnie_313153_1474444732_1-220x3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005" y="2420888"/>
            <a:ext cx="266429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9666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Галина\Downloads\h-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4968552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35608" y="226276"/>
            <a:ext cx="7498080" cy="602212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Амурский леопард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90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548680"/>
            <a:ext cx="7498080" cy="566469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Снежный барс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Галина\Downloads\depositphotos_9290181-stock-photo-lying-family-of-snow-leopard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511256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5690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314</TotalTime>
  <Words>112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МКДОУ «Детский сад № 3 п. Теплое»  Тульская область Тепло-Огаревский район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«Детский сад№3 п.Теплое» Тульская область Тепло-Огаревский район</dc:title>
  <dc:creator>Галина</dc:creator>
  <cp:lastModifiedBy>Буева</cp:lastModifiedBy>
  <cp:revision>17</cp:revision>
  <dcterms:created xsi:type="dcterms:W3CDTF">2020-05-13T19:10:12Z</dcterms:created>
  <dcterms:modified xsi:type="dcterms:W3CDTF">2020-05-15T06:18:13Z</dcterms:modified>
</cp:coreProperties>
</file>