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695C7-279B-48FF-9E15-C306561B65DA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34178-51D2-4604-83E9-BD9192D828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695C7-279B-48FF-9E15-C306561B65DA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34178-51D2-4604-83E9-BD9192D828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695C7-279B-48FF-9E15-C306561B65DA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34178-51D2-4604-83E9-BD9192D828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695C7-279B-48FF-9E15-C306561B65DA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34178-51D2-4604-83E9-BD9192D828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695C7-279B-48FF-9E15-C306561B65DA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34178-51D2-4604-83E9-BD9192D828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695C7-279B-48FF-9E15-C306561B65DA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34178-51D2-4604-83E9-BD9192D828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695C7-279B-48FF-9E15-C306561B65DA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34178-51D2-4604-83E9-BD9192D828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695C7-279B-48FF-9E15-C306561B65DA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34178-51D2-4604-83E9-BD9192D828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695C7-279B-48FF-9E15-C306561B65DA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34178-51D2-4604-83E9-BD9192D828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695C7-279B-48FF-9E15-C306561B65DA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34178-51D2-4604-83E9-BD9192D828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695C7-279B-48FF-9E15-C306561B65DA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34178-51D2-4604-83E9-BD9192D828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4695C7-279B-48FF-9E15-C306561B65DA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034178-51D2-4604-83E9-BD9192D8289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6"/>
          <p:cNvGrpSpPr/>
          <p:nvPr/>
        </p:nvGrpSpPr>
        <p:grpSpPr>
          <a:xfrm>
            <a:off x="214282" y="2357430"/>
            <a:ext cx="8643998" cy="3037951"/>
            <a:chOff x="1115616" y="2146448"/>
            <a:chExt cx="7165477" cy="3448058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15616" y="2146448"/>
              <a:ext cx="7165477" cy="8733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44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Медовое путешествие</a:t>
              </a:r>
              <a:endParaRPr lang="ru-RU" sz="44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3602806" y="4092410"/>
              <a:ext cx="4619068" cy="15020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defRPr/>
              </a:pPr>
              <a:r>
                <a:rPr lang="ru-RU" sz="200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Подготовил воспитатель</a:t>
              </a:r>
            </a:p>
            <a:p>
              <a:pPr algn="r">
                <a:defRPr/>
              </a:pPr>
              <a:r>
                <a:rPr lang="ru-RU" sz="200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</a:t>
              </a:r>
              <a:r>
                <a:rPr lang="ru-RU" sz="200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редней группы № 1</a:t>
              </a:r>
            </a:p>
            <a:p>
              <a:pPr algn="r">
                <a:defRPr/>
              </a:pPr>
              <a:r>
                <a:rPr lang="ru-RU" sz="200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Зайцева </a:t>
              </a:r>
              <a:r>
                <a:rPr lang="ru-RU" sz="200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Г.А</a:t>
              </a:r>
            </a:p>
            <a:p>
              <a:pPr algn="r">
                <a:defRPr/>
              </a:pPr>
              <a:endPara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285720" y="1000108"/>
            <a:ext cx="85011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МКДОУ «Детский сад №3 п. Теплое»</a:t>
            </a:r>
            <a:endParaRPr lang="ru-RU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За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день много соберет.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(«Раскрыть» перед собой все пальцы)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Унесет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нектар тот в улей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(Изображают полет)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назад вернется пулей.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(Резко выбросит руку с вытянутым указательным пальцем вперед)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сотах утрамбует мед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(Топанье ногами)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Скоро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ведь зима придет. (поеживание)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Будет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пчелкам чем питаться. (Имитация движения ложкой)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Надо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летом им стараться. (Имитация накладывания меда в соты)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77667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Послушайте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стихотворение М.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Бородицкой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«Разговор с пчелой».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Меня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ужалила пчела.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закричал: «Как ты могла?».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Пчела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ответ: «А ты как мог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Сорвать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любимый мой цветок?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Ведь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мне был уж –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-жен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берегла его на ужин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.»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Как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думаете почему нельзя рвать цветы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Возвращаемся с цветочной поляны в группу.</a:t>
            </a:r>
            <a:r>
              <a:rPr lang="ru-RU" sz="2000" dirty="0"/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сейчас я предлагаю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нарисовать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свою полянку, чтобы пчелки могли собирать нектар с цветочков, которые вы нарисуете.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21897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005064"/>
            <a:ext cx="7772400" cy="2160240"/>
          </a:xfrm>
        </p:spPr>
        <p:txBody>
          <a:bodyPr>
            <a:noAutofit/>
          </a:bodyPr>
          <a:lstStyle/>
          <a:p>
            <a:r>
              <a:rPr lang="ru-RU" sz="2000" b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Где вы сегодня были?</a:t>
            </a:r>
            <a:br>
              <a:rPr lang="ru-RU" sz="2000" b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кем наблюдали?</a:t>
            </a:r>
            <a:br>
              <a:rPr lang="ru-RU" sz="2000" b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узнали нового?</a:t>
            </a:r>
            <a:br>
              <a:rPr lang="ru-RU" sz="2000" b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 очень полезный, он </a:t>
            </a:r>
            <a:r>
              <a:rPr lang="ru-RU" sz="2000" b="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оздоравливает</a:t>
            </a:r>
            <a:r>
              <a:rPr lang="ru-RU" sz="2000" b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все органы, увеличивает силу. Кто ест мед, тот растет здоровым и умным.</a:t>
            </a:r>
            <a:br>
              <a:rPr lang="ru-RU" sz="2000" b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 поблагодарим Мишутку за интересное путешествие в медовую страну</a:t>
            </a:r>
            <a:r>
              <a:rPr lang="ru-RU" sz="2000" dirty="0" smtClean="0"/>
              <a:t>. </a:t>
            </a:r>
            <a:endParaRPr lang="ru-RU" sz="2000" b="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алина\Downloads\5d9e8111cf5b6963964847590dcd39a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4" y="908720"/>
            <a:ext cx="4392488" cy="29634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5461207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Цель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о мёде, его полезных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свойствах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Задачи:</a:t>
            </a:r>
          </a:p>
          <a:p>
            <a:pPr marL="0" indent="0">
              <a:buNone/>
            </a:pPr>
            <a:r>
              <a:rPr lang="ru-RU" sz="2000" dirty="0" smtClean="0"/>
              <a:t>Познакомить с </a:t>
            </a:r>
            <a:r>
              <a:rPr lang="ru-RU" sz="2000" dirty="0"/>
              <a:t>некоторыми медоносными растениями. 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Развивать </a:t>
            </a:r>
            <a:r>
              <a:rPr lang="ru-RU" sz="2000" dirty="0"/>
              <a:t>речь, обогащать </a:t>
            </a:r>
            <a:r>
              <a:rPr lang="ru-RU" sz="2000" dirty="0" smtClean="0"/>
              <a:t>словарь детей, память</a:t>
            </a:r>
            <a:r>
              <a:rPr lang="ru-RU" sz="2000" dirty="0"/>
              <a:t>, кругозор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r>
              <a:rPr lang="ru-RU" sz="2000" dirty="0" smtClean="0"/>
              <a:t> </a:t>
            </a:r>
            <a:r>
              <a:rPr lang="ru-RU" sz="2000" dirty="0"/>
              <a:t>Воспитывать интерес к природе </a:t>
            </a:r>
            <a:r>
              <a:rPr lang="ru-RU" sz="2000" dirty="0" smtClean="0"/>
              <a:t>,к </a:t>
            </a:r>
            <a:r>
              <a:rPr lang="ru-RU" sz="2000" dirty="0"/>
              <a:t>цветущим растениям,</a:t>
            </a:r>
          </a:p>
          <a:p>
            <a:pPr marL="0" indent="0">
              <a:buNone/>
            </a:pPr>
            <a:r>
              <a:rPr lang="ru-RU" sz="2000" dirty="0"/>
              <a:t>насекомым, бережное отношение к ним.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2361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80728"/>
            <a:ext cx="4402832" cy="51454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У нас сегодня гость.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Узнать кто это мы можем отгадав загадку.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берлоге сплю зимой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Под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большою под сосной,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придёт весна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Просыпаюсь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ото сна. Кто это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Конечно же, медведь.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Медведь приглашает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вас в медовое путешествие, на лесную поляну,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 прежде чем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отправиться, он вам предлагает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ответить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вопросы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Отгадав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которые, вы сможете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поехать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необычный лес.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 descr="C:\Users\Галина\Downloads\kisspng-polar-bear-brown-bear-squirrel-felidae-clip-art-bear-5ab37fa948c1d8.524480011521713065298.jpg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628800"/>
            <a:ext cx="3754760" cy="3816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0555309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196752"/>
            <a:ext cx="4330824" cy="492941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каким животным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относится медведь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диким или домашним?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(дикое животное)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Что медведь любит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есть?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Мед, малина, корень,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грибы)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больше всего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любит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есть?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Мед)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делают медведи зимой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Спят, уходят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спячку)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Какое время года?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есна)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Молодцы! Время года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весна. А теперь отправляемся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путь в нашем медовом поезде.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 descr="C:\Users\Галина\Downloads\hello_html_m478295e7.jpg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76872"/>
            <a:ext cx="3970784" cy="3600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4788351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556792"/>
            <a:ext cx="4038600" cy="45693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Приехали, где же мы оказались?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лесной поляне,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лесу) 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растет на поляне?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что это за звуки? Кто это жужжит? </a:t>
            </a:r>
          </a:p>
        </p:txBody>
      </p:sp>
      <p:pic>
        <p:nvPicPr>
          <p:cNvPr id="5" name="Объект 4" descr="C:\Users\Галина\Downloads\depositphotos_102818724-stock-photo-spring-yellow-flowers-dandelions-meadow.jpg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556792"/>
            <a:ext cx="4038600" cy="36525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9867992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00809"/>
            <a:ext cx="4038600" cy="417646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утра проснутся пчелки, потом причешут челки,</a:t>
            </a:r>
          </a:p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Умоются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 лужицей и по лесу закружатся: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жу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жу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жу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Такое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вкусное и полезное лакомство, как мед, делают пчелки. Пчелки летают по полянкам, разыскивают цветы, которые называются медоносы, и собирают с них нектар - это сладкий прозрачный сок, который выделяют цветки и листья. Таких растений очень много.</a:t>
            </a:r>
          </a:p>
        </p:txBody>
      </p:sp>
      <p:pic>
        <p:nvPicPr>
          <p:cNvPr id="7" name="Объект 6" descr="C:\Users\Галина\Downloads\bees.jpg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700808"/>
            <a:ext cx="4258816" cy="3672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0468657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052736"/>
            <a:ext cx="4038600" cy="50734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Весной это мать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–мачеха, одуванчик, медуница, а также деревья –яблоня,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груша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вишня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052736"/>
            <a:ext cx="4038600" cy="5073427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Летом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–клевер, гречиха, земляника, подсолнух.</a:t>
            </a:r>
            <a:r>
              <a:rPr lang="ru-RU" dirty="0"/>
              <a:t> </a:t>
            </a:r>
            <a:endParaRPr lang="ru-RU" dirty="0" smtClean="0"/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Галина\Downloads\mat-i-macheha-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132855"/>
            <a:ext cx="2304256" cy="1854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Галина\Downloads\IMG_581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115077"/>
            <a:ext cx="2414754" cy="1872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Галина\Downloads\4205643_original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325" y="4077072"/>
            <a:ext cx="2385467" cy="2016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Галина\Downloads\depositphotos_1593783-stock-photo-blossoming-tree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221088"/>
            <a:ext cx="2044677" cy="2011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Галина\Downloads\depositphotos_116263710-stock-photo-pink-flower-in-green-solar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844824"/>
            <a:ext cx="2664296" cy="1944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Галина\Downloads\____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005064"/>
            <a:ext cx="3312368" cy="19442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0526782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Собранный нектар пчелки несут к себе в домики-ульи, там пчелки 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переработчицы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 нектара делают мед. Все лето пчелы неустанно летают от цветка к цветку и собирают нектар. Мед также является пищей для пчелок.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 descr="C:\Users\Галина\Downloads\uley_13_16155917.jpg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843881"/>
            <a:ext cx="4038600" cy="4038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976384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1845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Физкультминутка «Трудолюбивая пчелка»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Пчелка трудится весь день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(Руками рисовать перед собой круг)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работать ей не лень.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(Покачивание указательными пальцами в знак отрицания)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цветка летит к цветку,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(Ритмичные взмахи руками)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Клеит на брюшко пыльцу.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(Круговые движения ладонью по животу)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Хоботком нектар сосет,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(Вытянуть руку вперед, затем вниз, наклониться)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0244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511</Words>
  <Application>Microsoft Office PowerPoint</Application>
  <PresentationFormat>Экран (4:3)</PresentationFormat>
  <Paragraphs>66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Где вы сегодня были? За кем наблюдали? Что узнали нового? Мед очень полезный, он оздоравливает все органы, увеличивает силу. Кто ест мед, тот растет здоровым и умным. Давайте поблагодарим Мишутку за интересное путешествие в медовую страну.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Буева</cp:lastModifiedBy>
  <cp:revision>14</cp:revision>
  <dcterms:created xsi:type="dcterms:W3CDTF">2014-09-19T16:07:00Z</dcterms:created>
  <dcterms:modified xsi:type="dcterms:W3CDTF">2020-05-26T13:08:23Z</dcterms:modified>
</cp:coreProperties>
</file>