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61" r:id="rId5"/>
    <p:sldId id="262" r:id="rId6"/>
    <p:sldId id="259" r:id="rId7"/>
    <p:sldId id="263" r:id="rId8"/>
    <p:sldId id="265" r:id="rId9"/>
    <p:sldId id="268" r:id="rId10"/>
    <p:sldId id="266" r:id="rId11"/>
    <p:sldId id="269" r:id="rId12"/>
    <p:sldId id="270" r:id="rId13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stomShape 1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8" name="Picture 7"/>
          <p:cNvPicPr/>
          <p:nvPr/>
        </p:nvPicPr>
        <p:blipFill>
          <a:blip r:embed="rId15" cstate="print"/>
          <a:stretch/>
        </p:blipFill>
        <p:spPr>
          <a:xfrm>
            <a:off x="2060280" y="1563120"/>
            <a:ext cx="4813560" cy="84600"/>
          </a:xfrm>
          <a:prstGeom prst="rect">
            <a:avLst/>
          </a:prstGeom>
          <a:ln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416799D9-0648-4D02-8B85-ECFC2ECC97D6}" type="datetime">
              <a:rPr lang="en-US" sz="18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5/29/2020</a:t>
            </a:fld>
            <a:endParaRPr lang="en-US" sz="1800" b="0" strike="noStrike" spc="-1">
              <a:latin typeface="Times New Roman"/>
            </a:endParaRPr>
          </a:p>
        </p:txBody>
      </p:sp>
      <p:sp>
        <p:nvSpPr>
          <p:cNvPr id="3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24754EE5-3614-404D-854F-883FCBB0C447}" type="slidenum">
              <a:rPr lang="en-US" sz="18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‹#›</a:t>
            </a:fld>
            <a:endParaRPr lang="en-US" sz="1800" b="0" strike="noStrike" spc="-1">
              <a:latin typeface="Times New Roman"/>
            </a:endParaRPr>
          </a:p>
        </p:txBody>
      </p:sp>
      <p:sp>
        <p:nvSpPr>
          <p:cNvPr id="5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ru-RU" sz="1800" b="0" strike="noStrike" spc="-1">
                <a:solidFill>
                  <a:srgbClr val="000000"/>
                </a:solidFill>
                <a:latin typeface="Calibri"/>
              </a:rPr>
              <a:t>Для правки текста заголовка щёлкните мышью</a:t>
            </a:r>
          </a:p>
        </p:txBody>
      </p:sp>
      <p:sp>
        <p:nvSpPr>
          <p:cNvPr id="6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400" b="0" strike="noStrike" spc="-1">
                <a:solidFill>
                  <a:srgbClr val="000000"/>
                </a:solidFill>
                <a:latin typeface="Calibri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155520" y="-144360"/>
            <a:ext cx="304560" cy="304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" name="Picture 7"/>
          <p:cNvPicPr/>
          <p:nvPr/>
        </p:nvPicPr>
        <p:blipFill>
          <a:blip r:embed="rId15" cstate="print"/>
          <a:stretch/>
        </p:blipFill>
        <p:spPr>
          <a:xfrm>
            <a:off x="2060280" y="1563120"/>
            <a:ext cx="4813560" cy="84600"/>
          </a:xfrm>
          <a:prstGeom prst="rect">
            <a:avLst/>
          </a:prstGeom>
          <a:ln>
            <a:noFill/>
          </a:ln>
        </p:spPr>
      </p:pic>
      <p:sp>
        <p:nvSpPr>
          <p:cNvPr id="45" name="PlaceHolder 2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ru-RU" sz="4000" b="1" strike="noStrike" cap="all" spc="-1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lang="ru-RU" sz="4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</p:spPr>
        <p:txBody>
          <a:bodyPr lIns="90000" tIns="45000" rIns="90000" bIns="45000" anchor="b"/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000" b="0" strike="noStrike" spc="-1">
                <a:solidFill>
                  <a:srgbClr val="8B8B8B"/>
                </a:solidFill>
                <a:latin typeface="Calibri"/>
              </a:rPr>
              <a:t>Образец текста</a:t>
            </a:r>
            <a:endParaRPr lang="ru-RU" sz="2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64BF66D4-05A8-4DA2-AFCF-D571B6770242}" type="datetime">
              <a:rPr lang="en-US" sz="18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5/29/2020</a:t>
            </a:fld>
            <a:endParaRPr lang="en-US" sz="1800" b="0" strike="noStrike" spc="-1">
              <a:latin typeface="Times New Roman"/>
            </a:endParaRPr>
          </a:p>
        </p:txBody>
      </p:sp>
      <p:sp>
        <p:nvSpPr>
          <p:cNvPr id="48" name="PlaceHolder 5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endParaRPr lang="en-US" sz="2400" b="0" strike="noStrike" spc="-1">
              <a:latin typeface="Times New Roman"/>
            </a:endParaRPr>
          </a:p>
        </p:txBody>
      </p:sp>
      <p:sp>
        <p:nvSpPr>
          <p:cNvPr id="49" name="PlaceHolder 6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fld id="{4A35E544-CF7D-47AE-AC13-733BDADB4509}" type="slidenum">
              <a:rPr lang="en-US" sz="1800" b="0" strike="noStrike" spc="-1">
                <a:solidFill>
                  <a:srgbClr val="000000"/>
                </a:solidFill>
                <a:latin typeface="Arial"/>
              </a:rPr>
              <a:pPr>
                <a:lnSpc>
                  <a:spcPct val="100000"/>
                </a:lnSpc>
              </a:pPr>
              <a:t>‹#›</a:t>
            </a:fld>
            <a:endParaRPr lang="en-US" sz="18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CustomShape 1"/>
          <p:cNvSpPr/>
          <p:nvPr/>
        </p:nvSpPr>
        <p:spPr>
          <a:xfrm>
            <a:off x="700560" y="2421000"/>
            <a:ext cx="7742160" cy="1918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en-US" sz="2800" b="0" strike="noStrike" spc="-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3" name="CustomShape 2"/>
          <p:cNvSpPr/>
          <p:nvPr/>
        </p:nvSpPr>
        <p:spPr>
          <a:xfrm>
            <a:off x="1858320" y="4019760"/>
            <a:ext cx="5493960" cy="1461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3" name="Прямоугольник 2"/>
          <p:cNvSpPr/>
          <p:nvPr/>
        </p:nvSpPr>
        <p:spPr>
          <a:xfrm>
            <a:off x="1858320" y="1556792"/>
            <a:ext cx="588203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 «Козленочек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лугу» 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3 1</a:t>
            </a:r>
          </a:p>
          <a:p>
            <a:pPr algn="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Г.А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60" y="1214422"/>
            <a:ext cx="390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Галина\Desktop\Новая папка\DSC0203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280" r="5206"/>
          <a:stretch/>
        </p:blipFill>
        <p:spPr bwMode="auto">
          <a:xfrm>
            <a:off x="2483768" y="1340769"/>
            <a:ext cx="4752527" cy="37884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6077501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331640" y="1196752"/>
            <a:ext cx="6624736" cy="36004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нарисовать на траве цветочки.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Кого сегодня рисовали? Красивые получились козлики.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82809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TextShape 1"/>
          <p:cNvSpPr txBox="1"/>
          <p:nvPr/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ru-R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TextShape 2"/>
          <p:cNvSpPr txBox="1"/>
          <p:nvPr/>
        </p:nvSpPr>
        <p:spPr>
          <a:xfrm>
            <a:off x="971600" y="1484784"/>
            <a:ext cx="7272808" cy="360291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  <a:p>
            <a:endParaRPr lang="ru-RU" sz="20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</a:p>
          <a:p>
            <a:r>
              <a:rPr lang="ru-RU" sz="20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20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Цель:</a:t>
            </a:r>
          </a:p>
          <a:p>
            <a:r>
              <a:rPr lang="ru-RU" sz="2000" b="0" strike="noStrike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Продолжать формировать умение рисовать кистью, красками</a:t>
            </a:r>
          </a:p>
          <a:p>
            <a:r>
              <a:rPr lang="ru-RU" sz="2000" spc="-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Задачи: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Формировать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рисовать козленка, передавая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форму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частей тела,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соотнося размеры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образное восприятие, воображение.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Развивать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мелкую моторику рук.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описывать внешний вид животных.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Воспитывать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аккуратность, творчество.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Материал: кисти, краски, альбомный лист, салфетки, баночки с водой.</a:t>
            </a: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0" strike="noStrike" spc="-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</a:t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 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стихотворение :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Козлёнок»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76869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dirty="0" smtClean="0"/>
              <a:t>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Козочка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сынка-козлёнка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Уговаривает звонко –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–Мой сынок, пойдем на грядки!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 капусты сочный, сладкий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Мне так нравится, сынок,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Скушай хоть один листок!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проблеял козлик грустно,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Не хочу я есть капусту,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Кочерыжка в ней жестка!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Дай мне, мама, молока…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(И. Реутова)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малыш-козочки-2449608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645024"/>
            <a:ext cx="2448272" cy="194421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kapusta-kazachok-na-grjadke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988840"/>
            <a:ext cx="2195386" cy="1522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79233110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/>
          </p:nvPr>
        </p:nvSpPr>
        <p:spPr>
          <a:xfrm>
            <a:off x="1547664" y="1700808"/>
            <a:ext cx="4248472" cy="302433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 это стихотворение?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Куда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зачем звала козочка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козленка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проблеял козлик? </a:t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Рассматривание картинки козленка.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Какой формы голова? Какой формы туловище? Сколько ног у козленка? Какая шерстка у козленка?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24235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060848"/>
            <a:ext cx="2605608" cy="28083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1065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1052736"/>
            <a:ext cx="48782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 наших у козлят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(наклоны с рожками)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Звонкие ладошки.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(хлопки)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у наших у козлят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(наклоны с рожками)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Озорные ножки.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(подскоки)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Шли козлята по дорожке,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(ходьба)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Увидали ручеек.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(рука ко лбу)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не намокли ножки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Прыгать нужно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Прыг да скок.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(прыжки)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можно отдыхать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Сочной травки пощипать. 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(присели)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259632" y="1340768"/>
            <a:ext cx="6552728" cy="3960440"/>
          </a:xfrm>
        </p:spPr>
        <p:txBody>
          <a:bodyPr>
            <a:normAutofit/>
          </a:bodyPr>
          <a:lstStyle/>
          <a:p>
            <a:r>
              <a:rPr lang="ru-RU" sz="4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Приступаем к рисованию .Сначала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опускаем кончик кисти в белую краску и рисуем силуэт козленка по частям. По центру листка нарисуем горизонтально большой удлиненный овал. Он послужит нам туловищем животного.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Правая часть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фигуры должна быть слегка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приподнята вверх.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C:\Users\Галина\Desktop\Новая папка\DSC0202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045474"/>
            <a:ext cx="2438400" cy="17516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261093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115616" y="980728"/>
            <a:ext cx="6840760" cy="4529011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емного в наклоненном состоянии изображаем еще один овал, но меньшего размера. Это голова козленка.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Рисунок 3" descr="C:\Users\Галина\Desktop\Новая папка\DSC02026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708921"/>
            <a:ext cx="3672408" cy="28008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204046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331640" y="1268760"/>
            <a:ext cx="6048672" cy="1944216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Соединяем туловище и голову.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озленок – животное парнокопытное. Дорисовываем аккуратными линиями четыре ноги. И не забываем, что внизу они с копытами.</a:t>
            </a:r>
          </a:p>
          <a:p>
            <a:endParaRPr lang="ru-RU" dirty="0"/>
          </a:p>
        </p:txBody>
      </p:sp>
      <p:pic>
        <p:nvPicPr>
          <p:cNvPr id="4" name="Рисунок 3" descr="C:\Users\Галина\Desktop\Новая папка\DSC0203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924944"/>
            <a:ext cx="3240360" cy="25202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0881911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1259632" y="1052736"/>
            <a:ext cx="6624736" cy="4104456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Хвостик у козла короткий, пушистый, направлен вверх. 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(используем технику </a:t>
            </a:r>
            <a:r>
              <a:rPr lang="ru-RU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примакивание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Берем кисточку, набираем на неё гуашь и плашмя прикладываем к бумаге. Главная особенность– это рожки. Они у козленка маленькие, острые и расположены на голове. Выводим по две маленькой линии вверх и придаем нужную форму. Ушки нашего животного напоминают два немного изогнутых овала. Старательно дорисовываем эти элементы. И обратите внимание, что одно ушко больше другого. Ведь оно спрятано за головой и зрительно дальше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2697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</TotalTime>
  <Words>177</Words>
  <Application>Microsoft Office PowerPoint</Application>
  <PresentationFormat>Экран (4:3)</PresentationFormat>
  <Paragraphs>64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Office Theme</vt:lpstr>
      <vt:lpstr>Слайд 1</vt:lpstr>
      <vt:lpstr>Слайд 2</vt:lpstr>
      <vt:lpstr>               Прочитать детям стихотворение :                   «Козлёнок»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subject/>
  <dc:creator>Шаблон Фокиной Л. П.</dc:creator>
  <dc:description/>
  <cp:lastModifiedBy>Буева</cp:lastModifiedBy>
  <cp:revision>53</cp:revision>
  <dcterms:created xsi:type="dcterms:W3CDTF">2014-07-06T18:18:01Z</dcterms:created>
  <dcterms:modified xsi:type="dcterms:W3CDTF">2020-05-29T12:22:27Z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4</vt:i4>
  </property>
</Properties>
</file>