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F5FE22-7820-4E0B-A2EC-1AA971B9957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4423BC-29DB-4802-A56E-6E0237CCB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0888"/>
            <a:ext cx="7786743" cy="351377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ФЭМП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в королевство математики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(средняя группа)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1</a:t>
            </a: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1656184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№3 п.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864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углу находится облако?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углу находится солнышко?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Вы, наверное устали?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Ну, тогда все дружно встали, 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Ножками потопали,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Ручками похлопали,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Покружились, повертелись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стульчики уселись,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Глазки крепко закрываем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 до пяти считаем!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Открываем, поморгаем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работать продолжаем.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373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Королева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 некоторое время была занята, а числа 1,2,3,4,5 решили пошалить и перепутались так, что забыли свои  порядковые места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поможем навести порядок.</a:t>
            </a:r>
          </a:p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найти где же у нас в королевстве не правильно стоят цифры.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/>
          </a:p>
        </p:txBody>
      </p:sp>
      <p:pic>
        <p:nvPicPr>
          <p:cNvPr id="4" name="Рисунок 3" descr="C:\Users\Галина\Downloads\img4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7037" y="2204864"/>
            <a:ext cx="3209925" cy="22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65153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 правильно</a:t>
            </a:r>
            <a:endParaRPr lang="ru-RU" sz="2000" dirty="0"/>
          </a:p>
        </p:txBody>
      </p:sp>
      <p:pic>
        <p:nvPicPr>
          <p:cNvPr id="4" name="Рисунок 3" descr="C:\Users\Галина\Downloads\img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9785" y="1052736"/>
            <a:ext cx="3209925" cy="1971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37312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«Скажи наоборот»(хлопок ладонями)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тобы вернуться домой, нужно сказать заветное слово.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Большой-маленький, длинный-короткий , высокий –низкий, широкий-узкий, толстый-тонкий.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путешествие окончено. Молодцы!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вы были?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занимались?</a:t>
            </a:r>
          </a:p>
        </p:txBody>
      </p:sp>
    </p:spTree>
    <p:extLst>
      <p:ext uri="{BB962C8B-B14F-4D97-AF65-F5344CB8AC3E}">
        <p14:creationId xmlns:p14="http://schemas.microsoft.com/office/powerpoint/2010/main" xmlns="" val="4047945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977400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формировать элементарные математические представления детей в совместной игровой деятельности.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различать количественный и порядковый счет в пределах 5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названия геометрических фигур(круг, квадрат, прямоугольник, треугольник);выделить их свойства(форма, размер)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marL="4572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пространственное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представление,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ориентироваться в пространстве;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наблюдательность,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память, речь.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представление детей о частях суток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</a:p>
          <a:p>
            <a:pPr marL="4572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умение слушать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095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40768"/>
            <a:ext cx="6400800" cy="2865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набор плоскостных фигур, цифры от 1 до 5, картинка для ориентировки в пространстве.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приемы: дидактическая игра, показ, вопросы, художественное слово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027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6177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предлагаю отправиться в гости к Королеве Математики. Она нас приглашает в гости. Чтобы попасть в королевство нужно отгадать загадки.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яркое встает,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етушок в саду поет,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Наши дети просыпаются 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садик собираются.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Когда это бывает? (утром)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медведи и слоны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Заяц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спит и ежик</a:t>
            </a:r>
          </a:p>
          <a:p>
            <a:pPr marL="4572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должны вокруг уснуть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тоже.</a:t>
            </a:r>
          </a:p>
          <a:p>
            <a:pPr marL="4572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за время суток? (ночь)</a:t>
            </a: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петь-петуха-471615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167640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Галина\Downloads\28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2276475" cy="2257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31347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404664"/>
            <a:ext cx="6400800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в небе ярко светит,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прогулку вышли дети.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бывает? (днем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за гору садится,</a:t>
            </a:r>
          </a:p>
          <a:p>
            <a:pPr marL="4572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дома ужинать садимся,</a:t>
            </a:r>
          </a:p>
          <a:p>
            <a:pPr marL="4572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Цветочки закрываются-</a:t>
            </a:r>
          </a:p>
          <a:p>
            <a:pPr marL="4572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начинается?(вечер)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отгадали и попали в Королевство Математики.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C:\Users\Галина\Downloads\2546759_1e7d1dd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283" y="476672"/>
            <a:ext cx="217170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Галина\Downloads\rebenok-utro-solnc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67931"/>
            <a:ext cx="2466975" cy="200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21087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Королевстве устроен праздник. На площади развешены разноцветные воздушные шары.(игра Сколько?)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Посчитайте по порядку воздушные шары. (идет счет)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воздушных шаров вы видите?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Одинаковые шары?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шары?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 шаров одинаковое?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цвета первый, третий и пятый шары</a:t>
            </a:r>
          </a:p>
        </p:txBody>
      </p:sp>
      <p:pic>
        <p:nvPicPr>
          <p:cNvPr id="9" name="Рисунок 8" descr="C:\Users\Галина\Downloads\festive-balloons-44987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1239" y="1988840"/>
            <a:ext cx="2200275" cy="195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61773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 счету стоит красный шар? Желтый? Синий?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подул сильный ветер, один воздушный шар улетел. Какого поцвету шара нет?</a:t>
            </a: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Улетел еще один шарик. Сколько осталось? И так до последнего.</a:t>
            </a:r>
          </a:p>
          <a:p>
            <a:pPr marL="4572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геометрическими фигурами.</a:t>
            </a:r>
          </a:p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Королевстве очень любят жители создавать картины из мозаики и сказки. Посмотрите какой красивый домик. Какую геометрическую фигуру напоминают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окошки? (квадрат)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алина\Downloads\kisspng-balloon-portable-network-graphics-birthday-party-c-jenny-ins-recursos-cumpleaos-png-2-5ce9b5d1c49374.04318668155882030580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2362200" cy="148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34162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Галина\Downloads\hello_html_45602835.gif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6917"/>
            <a:ext cx="6400800" cy="4390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37009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сказать про квадрат?(у него 4 стороны, 4 угла, стороны одинаковые)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геометрическую фигуру напоминает дом? (прямоугольник)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этажей в доме? (считаем снизу вверх)</a:t>
            </a:r>
          </a:p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акой формы крыша? 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нарисовано слева от дома и какая она по высоте?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(елка, она высокая)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каких геометрических фигур состоит?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нарисовано справа от дома и какой высоты?</a:t>
            </a: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314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393</TotalTime>
  <Words>597</Words>
  <Application>Microsoft Office PowerPoint</Application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МКДОУ «Детский сад №3 п. Теплое»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«Детский сад №3 п. Теплое» Тульская область Тепло-Огаревский район</dc:title>
  <dc:creator>Галина</dc:creator>
  <cp:lastModifiedBy>Буева</cp:lastModifiedBy>
  <cp:revision>26</cp:revision>
  <dcterms:created xsi:type="dcterms:W3CDTF">2020-05-13T05:12:03Z</dcterms:created>
  <dcterms:modified xsi:type="dcterms:W3CDTF">2020-05-18T12:49:15Z</dcterms:modified>
</cp:coreProperties>
</file>